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55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  <p:sldMasterId id="214748369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9" r:id="rId13"/>
    <p:sldId id="270" r:id="rId14"/>
    <p:sldId id="271" r:id="rId15"/>
    <p:sldId id="272" r:id="rId16"/>
    <p:sldId id="273" r:id="rId17"/>
    <p:sldId id="274" r:id="rId18"/>
    <p:sldId id="263" r:id="rId19"/>
    <p:sldId id="287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68" r:id="rId32"/>
    <p:sldId id="267" r:id="rId33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806" y="2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080517"/>
            <a:ext cx="9144000" cy="4697095"/>
          </a:xfrm>
          <a:custGeom>
            <a:avLst/>
            <a:gdLst/>
            <a:ahLst/>
            <a:cxnLst/>
            <a:rect l="l" t="t" r="r" b="b"/>
            <a:pathLst>
              <a:path w="12192000" h="4697095">
                <a:moveTo>
                  <a:pt x="0" y="4696968"/>
                </a:moveTo>
                <a:lnTo>
                  <a:pt x="12192000" y="4696968"/>
                </a:lnTo>
                <a:lnTo>
                  <a:pt x="12192000" y="0"/>
                </a:lnTo>
                <a:lnTo>
                  <a:pt x="0" y="0"/>
                </a:lnTo>
                <a:lnTo>
                  <a:pt x="0" y="4696968"/>
                </a:lnTo>
                <a:close/>
              </a:path>
            </a:pathLst>
          </a:custGeom>
          <a:solidFill>
            <a:srgbClr val="FFFF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9144000" cy="1080770"/>
          </a:xfrm>
          <a:custGeom>
            <a:avLst/>
            <a:gdLst/>
            <a:ahLst/>
            <a:cxnLst/>
            <a:rect l="l" t="t" r="r" b="b"/>
            <a:pathLst>
              <a:path w="12192000" h="1080770">
                <a:moveTo>
                  <a:pt x="12192000" y="0"/>
                </a:moveTo>
                <a:lnTo>
                  <a:pt x="0" y="0"/>
                </a:lnTo>
                <a:lnTo>
                  <a:pt x="0" y="1080515"/>
                </a:lnTo>
                <a:lnTo>
                  <a:pt x="12192000" y="1080515"/>
                </a:lnTo>
                <a:lnTo>
                  <a:pt x="12192000" y="0"/>
                </a:lnTo>
                <a:close/>
              </a:path>
            </a:pathLst>
          </a:custGeom>
          <a:solidFill>
            <a:srgbClr val="5147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1136903"/>
            <a:ext cx="9144953" cy="88900"/>
          </a:xfrm>
          <a:custGeom>
            <a:avLst/>
            <a:gdLst/>
            <a:ahLst/>
            <a:cxnLst/>
            <a:rect l="l" t="t" r="r" b="b"/>
            <a:pathLst>
              <a:path w="12193270" h="88900">
                <a:moveTo>
                  <a:pt x="12192000" y="0"/>
                </a:moveTo>
                <a:lnTo>
                  <a:pt x="0" y="0"/>
                </a:lnTo>
                <a:lnTo>
                  <a:pt x="0" y="12192"/>
                </a:lnTo>
                <a:lnTo>
                  <a:pt x="12192000" y="12192"/>
                </a:lnTo>
                <a:lnTo>
                  <a:pt x="12192000" y="0"/>
                </a:lnTo>
                <a:close/>
              </a:path>
              <a:path w="12193270" h="88900">
                <a:moveTo>
                  <a:pt x="12192762" y="50292"/>
                </a:moveTo>
                <a:lnTo>
                  <a:pt x="762" y="50292"/>
                </a:lnTo>
                <a:lnTo>
                  <a:pt x="762" y="88392"/>
                </a:lnTo>
                <a:lnTo>
                  <a:pt x="12192762" y="88392"/>
                </a:lnTo>
                <a:lnTo>
                  <a:pt x="12192762" y="50292"/>
                </a:lnTo>
                <a:close/>
              </a:path>
            </a:pathLst>
          </a:custGeom>
          <a:solidFill>
            <a:srgbClr val="51474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4411" y="0"/>
            <a:ext cx="1311020" cy="22920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0" y="5626608"/>
            <a:ext cx="9144953" cy="88900"/>
          </a:xfrm>
          <a:custGeom>
            <a:avLst/>
            <a:gdLst/>
            <a:ahLst/>
            <a:cxnLst/>
            <a:rect l="l" t="t" r="r" b="b"/>
            <a:pathLst>
              <a:path w="12193270" h="88900">
                <a:moveTo>
                  <a:pt x="12192000" y="76200"/>
                </a:moveTo>
                <a:lnTo>
                  <a:pt x="0" y="76200"/>
                </a:lnTo>
                <a:lnTo>
                  <a:pt x="0" y="88392"/>
                </a:lnTo>
                <a:lnTo>
                  <a:pt x="12192000" y="88392"/>
                </a:lnTo>
                <a:lnTo>
                  <a:pt x="12192000" y="76200"/>
                </a:lnTo>
                <a:close/>
              </a:path>
              <a:path w="12193270" h="88900">
                <a:moveTo>
                  <a:pt x="12192762" y="0"/>
                </a:moveTo>
                <a:lnTo>
                  <a:pt x="749" y="0"/>
                </a:lnTo>
                <a:lnTo>
                  <a:pt x="749" y="38100"/>
                </a:lnTo>
                <a:lnTo>
                  <a:pt x="12192762" y="38100"/>
                </a:lnTo>
                <a:lnTo>
                  <a:pt x="12192762" y="0"/>
                </a:lnTo>
                <a:close/>
              </a:path>
            </a:pathLst>
          </a:custGeom>
          <a:solidFill>
            <a:srgbClr val="5147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0" y="5777484"/>
            <a:ext cx="9144000" cy="1080770"/>
          </a:xfrm>
          <a:custGeom>
            <a:avLst/>
            <a:gdLst/>
            <a:ahLst/>
            <a:cxnLst/>
            <a:rect l="l" t="t" r="r" b="b"/>
            <a:pathLst>
              <a:path w="12192000" h="1080770">
                <a:moveTo>
                  <a:pt x="12192000" y="0"/>
                </a:moveTo>
                <a:lnTo>
                  <a:pt x="0" y="0"/>
                </a:lnTo>
                <a:lnTo>
                  <a:pt x="0" y="1080515"/>
                </a:lnTo>
                <a:lnTo>
                  <a:pt x="12192000" y="1080515"/>
                </a:lnTo>
                <a:lnTo>
                  <a:pt x="12192000" y="0"/>
                </a:lnTo>
                <a:close/>
              </a:path>
            </a:pathLst>
          </a:custGeom>
          <a:solidFill>
            <a:srgbClr val="5147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41833" y="1822450"/>
            <a:ext cx="455580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514743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0568" y="4487927"/>
            <a:ext cx="2955608" cy="2192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25" b="0" i="0">
                <a:solidFill>
                  <a:srgbClr val="514743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0559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828104" y="1219961"/>
            <a:ext cx="7489031" cy="0"/>
          </a:xfrm>
          <a:custGeom>
            <a:avLst/>
            <a:gdLst/>
            <a:ahLst/>
            <a:cxnLst/>
            <a:rect l="l" t="t" r="r" b="b"/>
            <a:pathLst>
              <a:path w="9985375">
                <a:moveTo>
                  <a:pt x="9985248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51474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827532" y="1303019"/>
            <a:ext cx="7489031" cy="0"/>
          </a:xfrm>
          <a:custGeom>
            <a:avLst/>
            <a:gdLst/>
            <a:ahLst/>
            <a:cxnLst/>
            <a:rect l="l" t="t" r="r" b="b"/>
            <a:pathLst>
              <a:path w="9985375">
                <a:moveTo>
                  <a:pt x="9985248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51474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18579" y="-92582"/>
            <a:ext cx="7508081" cy="369332"/>
          </a:xfrm>
        </p:spPr>
        <p:txBody>
          <a:bodyPr lIns="0" tIns="0" rIns="0" bIns="0"/>
          <a:lstStyle>
            <a:lvl1pPr>
              <a:defRPr sz="2400" b="0" i="0">
                <a:solidFill>
                  <a:srgbClr val="514743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20292" y="1575562"/>
            <a:ext cx="4252913" cy="219291"/>
          </a:xfrm>
        </p:spPr>
        <p:txBody>
          <a:bodyPr lIns="0" tIns="0" rIns="0" bIns="0"/>
          <a:lstStyle>
            <a:lvl1pPr>
              <a:defRPr sz="1425" b="0" i="0">
                <a:solidFill>
                  <a:srgbClr val="514743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3075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18579" y="-92582"/>
            <a:ext cx="7508081" cy="369332"/>
          </a:xfrm>
        </p:spPr>
        <p:txBody>
          <a:bodyPr lIns="0" tIns="0" rIns="0" bIns="0"/>
          <a:lstStyle>
            <a:lvl1pPr>
              <a:defRPr sz="2400" b="0" i="0">
                <a:solidFill>
                  <a:srgbClr val="514743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0832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828104" y="1219961"/>
            <a:ext cx="7489031" cy="0"/>
          </a:xfrm>
          <a:custGeom>
            <a:avLst/>
            <a:gdLst/>
            <a:ahLst/>
            <a:cxnLst/>
            <a:rect l="l" t="t" r="r" b="b"/>
            <a:pathLst>
              <a:path w="9985375">
                <a:moveTo>
                  <a:pt x="9985248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51474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827532" y="1303020"/>
            <a:ext cx="7489031" cy="0"/>
          </a:xfrm>
          <a:custGeom>
            <a:avLst/>
            <a:gdLst/>
            <a:ahLst/>
            <a:cxnLst/>
            <a:rect l="l" t="t" r="r" b="b"/>
            <a:pathLst>
              <a:path w="9985375">
                <a:moveTo>
                  <a:pt x="9985248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51474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18579" y="-92582"/>
            <a:ext cx="7508081" cy="369332"/>
          </a:xfrm>
        </p:spPr>
        <p:txBody>
          <a:bodyPr lIns="0" tIns="0" rIns="0" bIns="0"/>
          <a:lstStyle>
            <a:lvl1pPr>
              <a:defRPr sz="2400" b="0" i="0">
                <a:solidFill>
                  <a:srgbClr val="514743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1688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90401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PE" smtClean="0"/>
              <a:t>‹Nº›</a:t>
            </a:fld>
            <a:endParaRPr lang="es-P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6870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20379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PE" smtClean="0"/>
              <a:t>‹Nº›</a:t>
            </a:fld>
            <a:endParaRPr lang="es-P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6086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95118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2845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078369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73638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00841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PE" smtClean="0"/>
              <a:t>‹Nº›</a:t>
            </a:fld>
            <a:endParaRPr lang="es-P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0568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740608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PE" smtClean="0"/>
              <a:t>‹Nº›</a:t>
            </a:fld>
            <a:endParaRPr lang="es-PE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04273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46786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18579" y="-92582"/>
            <a:ext cx="7508081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514743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20292" y="1575562"/>
            <a:ext cx="4252913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rgbClr val="514743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3844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7400">
        <a:defRPr>
          <a:latin typeface="+mn-lt"/>
          <a:ea typeface="+mn-ea"/>
          <a:cs typeface="+mn-cs"/>
        </a:defRPr>
      </a:lvl7pPr>
      <a:lvl8pPr marL="2400300">
        <a:defRPr>
          <a:latin typeface="+mn-lt"/>
          <a:ea typeface="+mn-ea"/>
          <a:cs typeface="+mn-cs"/>
        </a:defRPr>
      </a:lvl8pPr>
      <a:lvl9pPr marL="27432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7400">
        <a:defRPr>
          <a:latin typeface="+mn-lt"/>
          <a:ea typeface="+mn-ea"/>
          <a:cs typeface="+mn-cs"/>
        </a:defRPr>
      </a:lvl7pPr>
      <a:lvl8pPr marL="2400300">
        <a:defRPr>
          <a:latin typeface="+mn-lt"/>
          <a:ea typeface="+mn-ea"/>
          <a:cs typeface="+mn-cs"/>
        </a:defRPr>
      </a:lvl8pPr>
      <a:lvl9pPr marL="27432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D8BD707-D9CF-40AE-B4C6-C98DA3205C09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6F15528-21DE-4FAA-801E-634DDDAF4B2B}" type="slidenum">
              <a:rPr lang="es-PE" smtClean="0"/>
              <a:t>‹Nº›</a:t>
            </a:fld>
            <a:endParaRPr lang="es-PE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522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hyperlink" Target="https://app.midis.gob.pe/redinforma/Upload/regional/Junin.pd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loprof.qc.ca/en/students/vl/geogra" TargetMode="External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b2server.congreso.gob.pe/spley-portal-service/archivo/Mjg5MTg2/pdf" TargetMode="External"/><Relationship Id="rId2" Type="http://schemas.openxmlformats.org/officeDocument/2006/relationships/hyperlink" Target="https://books.openedition.org/ifea/2546?form=MG0AV3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g"/><Relationship Id="rId4" Type="http://schemas.openxmlformats.org/officeDocument/2006/relationships/hyperlink" Target="https://www.alloprof.qc.ca/en/students/vl/geography/tourist-region-the-african-great-lakes-g1027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65404" y="743711"/>
              <a:ext cx="8006080" cy="5351145"/>
            </a:xfrm>
            <a:custGeom>
              <a:avLst/>
              <a:gdLst/>
              <a:ahLst/>
              <a:cxnLst/>
              <a:rect l="l" t="t" r="r" b="b"/>
              <a:pathLst>
                <a:path w="8006080" h="5351145">
                  <a:moveTo>
                    <a:pt x="2456688" y="385826"/>
                  </a:moveTo>
                  <a:lnTo>
                    <a:pt x="2456408" y="336461"/>
                  </a:lnTo>
                  <a:lnTo>
                    <a:pt x="2456535" y="97701"/>
                  </a:lnTo>
                  <a:lnTo>
                    <a:pt x="2456180" y="0"/>
                  </a:lnTo>
                  <a:lnTo>
                    <a:pt x="0" y="0"/>
                  </a:lnTo>
                  <a:lnTo>
                    <a:pt x="0" y="4408932"/>
                  </a:lnTo>
                  <a:lnTo>
                    <a:pt x="304317" y="4408932"/>
                  </a:lnTo>
                  <a:lnTo>
                    <a:pt x="304317" y="384429"/>
                  </a:lnTo>
                  <a:lnTo>
                    <a:pt x="2456688" y="385826"/>
                  </a:lnTo>
                  <a:close/>
                </a:path>
                <a:path w="8006080" h="5351145">
                  <a:moveTo>
                    <a:pt x="8005572" y="941578"/>
                  </a:moveTo>
                  <a:lnTo>
                    <a:pt x="7701153" y="941578"/>
                  </a:lnTo>
                  <a:lnTo>
                    <a:pt x="7701153" y="4964938"/>
                  </a:lnTo>
                  <a:lnTo>
                    <a:pt x="7701153" y="4966208"/>
                  </a:lnTo>
                  <a:lnTo>
                    <a:pt x="6286805" y="4966208"/>
                  </a:lnTo>
                  <a:lnTo>
                    <a:pt x="6286805" y="4964938"/>
                  </a:lnTo>
                  <a:lnTo>
                    <a:pt x="5548884" y="4964938"/>
                  </a:lnTo>
                  <a:lnTo>
                    <a:pt x="5548884" y="4966208"/>
                  </a:lnTo>
                  <a:lnTo>
                    <a:pt x="5548884" y="5351018"/>
                  </a:lnTo>
                  <a:lnTo>
                    <a:pt x="8005572" y="5351018"/>
                  </a:lnTo>
                  <a:lnTo>
                    <a:pt x="8005572" y="4966208"/>
                  </a:lnTo>
                  <a:lnTo>
                    <a:pt x="8005572" y="4964938"/>
                  </a:lnTo>
                  <a:lnTo>
                    <a:pt x="8005572" y="941578"/>
                  </a:lnTo>
                  <a:close/>
                </a:path>
              </a:pathLst>
            </a:custGeom>
            <a:solidFill>
              <a:srgbClr val="181B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299460" y="1799589"/>
            <a:ext cx="4889501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b="1" dirty="0">
                <a:latin typeface="Times New Roman"/>
                <a:cs typeface="Times New Roman"/>
              </a:rPr>
              <a:t>TURISMO</a:t>
            </a:r>
            <a:r>
              <a:rPr sz="2900" b="1" spc="-30" dirty="0">
                <a:latin typeface="Times New Roman"/>
                <a:cs typeface="Times New Roman"/>
              </a:rPr>
              <a:t> </a:t>
            </a:r>
            <a:r>
              <a:rPr sz="2900" b="1" dirty="0">
                <a:latin typeface="Times New Roman"/>
                <a:cs typeface="Times New Roman"/>
              </a:rPr>
              <a:t>SOSTENIBLE</a:t>
            </a:r>
            <a:r>
              <a:rPr sz="2900" b="1" spc="-135" dirty="0">
                <a:latin typeface="Times New Roman"/>
                <a:cs typeface="Times New Roman"/>
              </a:rPr>
              <a:t> </a:t>
            </a:r>
            <a:r>
              <a:rPr sz="2900" b="1" spc="-50" dirty="0">
                <a:latin typeface="Times New Roman"/>
                <a:cs typeface="Times New Roman"/>
              </a:rPr>
              <a:t>Y</a:t>
            </a:r>
            <a:endParaRPr sz="29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55038" y="2194306"/>
            <a:ext cx="5236210" cy="1317796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065" marR="5080" indent="17145" algn="ctr">
              <a:lnSpc>
                <a:spcPct val="89000"/>
              </a:lnSpc>
              <a:spcBef>
                <a:spcPts val="484"/>
              </a:spcBef>
            </a:pPr>
            <a:r>
              <a:rPr lang="es-PE" sz="2900" b="1" spc="-40" dirty="0">
                <a:solidFill>
                  <a:srgbClr val="181B0D"/>
                </a:solidFill>
                <a:latin typeface="Times New Roman"/>
                <a:cs typeface="Times New Roman"/>
              </a:rPr>
              <a:t>LA SELVA CENTRAL</a:t>
            </a:r>
            <a:r>
              <a:rPr sz="2900" b="1" spc="-204" dirty="0">
                <a:solidFill>
                  <a:srgbClr val="181B0D"/>
                </a:solidFill>
                <a:latin typeface="Times New Roman"/>
                <a:cs typeface="Times New Roman"/>
              </a:rPr>
              <a:t> </a:t>
            </a:r>
            <a:endParaRPr lang="es-PE" sz="2900" b="1" spc="-204" dirty="0">
              <a:solidFill>
                <a:srgbClr val="181B0D"/>
              </a:solidFill>
              <a:latin typeface="Times New Roman"/>
              <a:cs typeface="Times New Roman"/>
            </a:endParaRPr>
          </a:p>
          <a:p>
            <a:pPr marL="12065" marR="5080" indent="17145" algn="ctr">
              <a:lnSpc>
                <a:spcPct val="89000"/>
              </a:lnSpc>
              <a:spcBef>
                <a:spcPts val="484"/>
              </a:spcBef>
            </a:pPr>
            <a:r>
              <a:rPr lang="es-PE" sz="2900" b="1" spc="-204" dirty="0">
                <a:solidFill>
                  <a:srgbClr val="181B0D"/>
                </a:solidFill>
                <a:latin typeface="Times New Roman"/>
                <a:cs typeface="Times New Roman"/>
              </a:rPr>
              <a:t>DIA MUNDIAL DEL </a:t>
            </a:r>
            <a:r>
              <a:rPr sz="2900" b="1" spc="-10" dirty="0">
                <a:solidFill>
                  <a:srgbClr val="181B0D"/>
                </a:solidFill>
                <a:latin typeface="Times New Roman"/>
                <a:cs typeface="Times New Roman"/>
              </a:rPr>
              <a:t>TURISMO </a:t>
            </a:r>
            <a:r>
              <a:rPr sz="2900" b="1" dirty="0">
                <a:solidFill>
                  <a:srgbClr val="181B0D"/>
                </a:solidFill>
                <a:latin typeface="Times New Roman"/>
                <a:cs typeface="Times New Roman"/>
              </a:rPr>
              <a:t>27</a:t>
            </a:r>
            <a:r>
              <a:rPr sz="2900" b="1" spc="-40" dirty="0">
                <a:solidFill>
                  <a:srgbClr val="181B0D"/>
                </a:solidFill>
                <a:latin typeface="Times New Roman"/>
                <a:cs typeface="Times New Roman"/>
              </a:rPr>
              <a:t> </a:t>
            </a:r>
            <a:r>
              <a:rPr sz="2900" b="1" dirty="0">
                <a:solidFill>
                  <a:srgbClr val="181B0D"/>
                </a:solidFill>
                <a:latin typeface="Times New Roman"/>
                <a:cs typeface="Times New Roman"/>
              </a:rPr>
              <a:t>DE</a:t>
            </a:r>
            <a:r>
              <a:rPr sz="2900" b="1" spc="-35" dirty="0">
                <a:solidFill>
                  <a:srgbClr val="181B0D"/>
                </a:solidFill>
                <a:latin typeface="Times New Roman"/>
                <a:cs typeface="Times New Roman"/>
              </a:rPr>
              <a:t> </a:t>
            </a:r>
            <a:r>
              <a:rPr sz="2900" b="1" dirty="0">
                <a:solidFill>
                  <a:srgbClr val="181B0D"/>
                </a:solidFill>
                <a:latin typeface="Times New Roman"/>
                <a:cs typeface="Times New Roman"/>
              </a:rPr>
              <a:t>SEPTIEMBRE</a:t>
            </a:r>
            <a:r>
              <a:rPr sz="2900" b="1" spc="-25" dirty="0">
                <a:solidFill>
                  <a:srgbClr val="181B0D"/>
                </a:solidFill>
                <a:latin typeface="Times New Roman"/>
                <a:cs typeface="Times New Roman"/>
              </a:rPr>
              <a:t> </a:t>
            </a:r>
            <a:r>
              <a:rPr sz="2900" b="1" spc="-20" dirty="0">
                <a:solidFill>
                  <a:srgbClr val="181B0D"/>
                </a:solidFill>
                <a:latin typeface="Times New Roman"/>
                <a:cs typeface="Times New Roman"/>
              </a:rPr>
              <a:t>202</a:t>
            </a:r>
            <a:r>
              <a:rPr lang="es-PE" sz="2900" b="1" spc="-20" dirty="0">
                <a:solidFill>
                  <a:srgbClr val="181B0D"/>
                </a:solidFill>
                <a:latin typeface="Times New Roman"/>
                <a:cs typeface="Times New Roman"/>
              </a:rPr>
              <a:t>5</a:t>
            </a:r>
            <a:endParaRPr sz="29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35351" y="3907307"/>
            <a:ext cx="3273425" cy="1338828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280"/>
              </a:spcBef>
            </a:pPr>
            <a:r>
              <a:rPr sz="1900" b="1" dirty="0">
                <a:solidFill>
                  <a:srgbClr val="181B0D"/>
                </a:solidFill>
                <a:latin typeface="Times New Roman"/>
                <a:cs typeface="Times New Roman"/>
              </a:rPr>
              <a:t>Expositor</a:t>
            </a:r>
            <a:r>
              <a:rPr sz="1900" b="1" spc="-110" dirty="0">
                <a:solidFill>
                  <a:srgbClr val="181B0D"/>
                </a:solidFill>
                <a:latin typeface="Times New Roman"/>
                <a:cs typeface="Times New Roman"/>
              </a:rPr>
              <a:t> </a:t>
            </a:r>
            <a:r>
              <a:rPr sz="1900" b="1" spc="-10" dirty="0">
                <a:solidFill>
                  <a:srgbClr val="181B0D"/>
                </a:solidFill>
                <a:latin typeface="Times New Roman"/>
                <a:cs typeface="Times New Roman"/>
              </a:rPr>
              <a:t>invitado</a:t>
            </a:r>
            <a:endParaRPr sz="1900" dirty="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  <a:spcBef>
                <a:spcPts val="180"/>
              </a:spcBef>
            </a:pPr>
            <a:r>
              <a:rPr lang="es-PE" sz="1900" b="1" dirty="0">
                <a:solidFill>
                  <a:srgbClr val="181B0D"/>
                </a:solidFill>
                <a:latin typeface="Times New Roman"/>
                <a:cs typeface="Times New Roman"/>
              </a:rPr>
              <a:t>Lic. </a:t>
            </a:r>
            <a:r>
              <a:rPr sz="1900" b="1" dirty="0">
                <a:solidFill>
                  <a:srgbClr val="181B0D"/>
                </a:solidFill>
                <a:latin typeface="Times New Roman"/>
                <a:cs typeface="Times New Roman"/>
              </a:rPr>
              <a:t>Mg.</a:t>
            </a:r>
            <a:r>
              <a:rPr sz="1900" b="1" spc="-45" dirty="0">
                <a:solidFill>
                  <a:srgbClr val="181B0D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181B0D"/>
                </a:solidFill>
                <a:latin typeface="Times New Roman"/>
                <a:cs typeface="Times New Roman"/>
              </a:rPr>
              <a:t>y</a:t>
            </a:r>
            <a:r>
              <a:rPr sz="1900" b="1" spc="-45" dirty="0">
                <a:solidFill>
                  <a:srgbClr val="181B0D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181B0D"/>
                </a:solidFill>
                <a:latin typeface="Times New Roman"/>
                <a:cs typeface="Times New Roman"/>
              </a:rPr>
              <a:t>doctorando</a:t>
            </a:r>
            <a:r>
              <a:rPr sz="1900" b="1" spc="-10" dirty="0">
                <a:solidFill>
                  <a:srgbClr val="181B0D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181B0D"/>
                </a:solidFill>
                <a:latin typeface="Times New Roman"/>
                <a:cs typeface="Times New Roman"/>
              </a:rPr>
              <a:t>en</a:t>
            </a:r>
            <a:r>
              <a:rPr sz="1900" b="1" spc="-70" dirty="0">
                <a:solidFill>
                  <a:srgbClr val="181B0D"/>
                </a:solidFill>
                <a:latin typeface="Times New Roman"/>
                <a:cs typeface="Times New Roman"/>
              </a:rPr>
              <a:t> </a:t>
            </a:r>
            <a:r>
              <a:rPr sz="1900" b="1" spc="-10" dirty="0">
                <a:solidFill>
                  <a:srgbClr val="181B0D"/>
                </a:solidFill>
                <a:latin typeface="Times New Roman"/>
                <a:cs typeface="Times New Roman"/>
              </a:rPr>
              <a:t>Turismo</a:t>
            </a:r>
            <a:endParaRPr sz="19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2600" b="1" dirty="0">
                <a:solidFill>
                  <a:srgbClr val="181B0D"/>
                </a:solidFill>
                <a:latin typeface="Times New Roman"/>
                <a:cs typeface="Times New Roman"/>
              </a:rPr>
              <a:t>Carlos</a:t>
            </a:r>
            <a:r>
              <a:rPr sz="2600" b="1" spc="-130" dirty="0">
                <a:solidFill>
                  <a:srgbClr val="181B0D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181B0D"/>
                </a:solidFill>
                <a:latin typeface="Times New Roman"/>
                <a:cs typeface="Times New Roman"/>
              </a:rPr>
              <a:t>Villena</a:t>
            </a:r>
            <a:r>
              <a:rPr sz="2600" b="1" spc="-80" dirty="0">
                <a:solidFill>
                  <a:srgbClr val="181B0D"/>
                </a:solidFill>
                <a:latin typeface="Times New Roman"/>
                <a:cs typeface="Times New Roman"/>
              </a:rPr>
              <a:t> </a:t>
            </a:r>
            <a:r>
              <a:rPr sz="2600" b="1" spc="-10" dirty="0">
                <a:solidFill>
                  <a:srgbClr val="181B0D"/>
                </a:solidFill>
                <a:latin typeface="Times New Roman"/>
                <a:cs typeface="Times New Roman"/>
              </a:rPr>
              <a:t>Lescano</a:t>
            </a:r>
            <a:endParaRPr sz="2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78909" y="4319727"/>
            <a:ext cx="4145279" cy="125539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065" marR="5080" algn="ctr">
              <a:lnSpc>
                <a:spcPts val="3100"/>
              </a:lnSpc>
              <a:spcBef>
                <a:spcPts val="525"/>
              </a:spcBef>
            </a:pPr>
            <a:r>
              <a:rPr sz="2900" spc="-1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¿CUÁL</a:t>
            </a:r>
            <a:r>
              <a:rPr sz="2900" spc="-6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 </a:t>
            </a:r>
            <a:r>
              <a:rPr sz="290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ES</a:t>
            </a:r>
            <a:r>
              <a:rPr sz="2900" spc="-6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 </a:t>
            </a:r>
            <a:r>
              <a:rPr sz="290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EL</a:t>
            </a:r>
            <a:r>
              <a:rPr sz="2900" spc="-65" dirty="0">
                <a:solidFill>
                  <a:srgbClr val="181B0D"/>
                </a:solidFill>
                <a:latin typeface="Franklin Gothic Medium"/>
                <a:cs typeface="Franklin Gothic Medium"/>
              </a:rPr>
              <a:t> </a:t>
            </a:r>
            <a:r>
              <a:rPr sz="2900" spc="-5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PROBLEMA</a:t>
            </a:r>
            <a:r>
              <a:rPr sz="2900" spc="-85" dirty="0">
                <a:solidFill>
                  <a:srgbClr val="181B0D"/>
                </a:solidFill>
                <a:latin typeface="Franklin Gothic Medium"/>
                <a:cs typeface="Franklin Gothic Medium"/>
              </a:rPr>
              <a:t> </a:t>
            </a:r>
            <a:r>
              <a:rPr sz="2900" spc="-95" dirty="0">
                <a:solidFill>
                  <a:srgbClr val="181B0D"/>
                </a:solidFill>
                <a:latin typeface="Franklin Gothic Medium"/>
                <a:cs typeface="Franklin Gothic Medium"/>
              </a:rPr>
              <a:t>A </a:t>
            </a:r>
            <a:r>
              <a:rPr sz="2900" spc="-45" dirty="0">
                <a:solidFill>
                  <a:srgbClr val="181B0D"/>
                </a:solidFill>
                <a:latin typeface="Franklin Gothic Medium"/>
                <a:cs typeface="Franklin Gothic Medium"/>
              </a:rPr>
              <a:t>RESOLVER</a:t>
            </a:r>
            <a:r>
              <a:rPr sz="2900" spc="-12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 </a:t>
            </a:r>
            <a:r>
              <a:rPr sz="2900" spc="-25" dirty="0">
                <a:solidFill>
                  <a:srgbClr val="181B0D"/>
                </a:solidFill>
                <a:latin typeface="Franklin Gothic Medium"/>
                <a:cs typeface="Franklin Gothic Medium"/>
              </a:rPr>
              <a:t>EN</a:t>
            </a:r>
            <a:endParaRPr sz="2900">
              <a:latin typeface="Franklin Gothic Medium"/>
              <a:cs typeface="Franklin Gothic Medium"/>
            </a:endParaRPr>
          </a:p>
          <a:p>
            <a:pPr marL="3175" algn="ctr">
              <a:lnSpc>
                <a:spcPts val="3055"/>
              </a:lnSpc>
            </a:pPr>
            <a:r>
              <a:rPr sz="290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EL</a:t>
            </a:r>
            <a:r>
              <a:rPr sz="2900" spc="-7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 </a:t>
            </a:r>
            <a:r>
              <a:rPr sz="2900" spc="-1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PERÚ</a:t>
            </a:r>
            <a:r>
              <a:rPr sz="2900" spc="-8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 </a:t>
            </a:r>
            <a:r>
              <a:rPr sz="290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Y</a:t>
            </a:r>
            <a:r>
              <a:rPr sz="2900" spc="-4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 </a:t>
            </a:r>
            <a:r>
              <a:rPr sz="290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EL</a:t>
            </a:r>
            <a:r>
              <a:rPr sz="2900" spc="-65" dirty="0">
                <a:solidFill>
                  <a:srgbClr val="181B0D"/>
                </a:solidFill>
                <a:latin typeface="Franklin Gothic Medium"/>
                <a:cs typeface="Franklin Gothic Medium"/>
              </a:rPr>
              <a:t> </a:t>
            </a:r>
            <a:r>
              <a:rPr sz="2900" spc="-1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MUNDO?</a:t>
            </a:r>
            <a:endParaRPr sz="2900">
              <a:latin typeface="Franklin Gothic Medium"/>
              <a:cs typeface="Franklin Gothic Medium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964179" cy="360273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86100" y="0"/>
            <a:ext cx="2971800" cy="360273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70676" y="0"/>
            <a:ext cx="2973324" cy="360273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3752087"/>
            <a:ext cx="2964179" cy="310591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3204972" y="3929379"/>
            <a:ext cx="1287780" cy="1372870"/>
          </a:xfrm>
          <a:custGeom>
            <a:avLst/>
            <a:gdLst/>
            <a:ahLst/>
            <a:cxnLst/>
            <a:rect l="l" t="t" r="r" b="b"/>
            <a:pathLst>
              <a:path w="1287779" h="1372870">
                <a:moveTo>
                  <a:pt x="1287767" y="200660"/>
                </a:moveTo>
                <a:lnTo>
                  <a:pt x="1287640" y="200660"/>
                </a:lnTo>
                <a:lnTo>
                  <a:pt x="1287640" y="0"/>
                </a:lnTo>
                <a:lnTo>
                  <a:pt x="0" y="0"/>
                </a:lnTo>
                <a:lnTo>
                  <a:pt x="0" y="200660"/>
                </a:lnTo>
                <a:lnTo>
                  <a:pt x="0" y="201930"/>
                </a:lnTo>
                <a:lnTo>
                  <a:pt x="0" y="1372870"/>
                </a:lnTo>
                <a:lnTo>
                  <a:pt x="159512" y="1372870"/>
                </a:lnTo>
                <a:lnTo>
                  <a:pt x="159512" y="201930"/>
                </a:lnTo>
                <a:lnTo>
                  <a:pt x="159512" y="200660"/>
                </a:lnTo>
                <a:lnTo>
                  <a:pt x="610819" y="200660"/>
                </a:lnTo>
                <a:lnTo>
                  <a:pt x="610819" y="201930"/>
                </a:lnTo>
                <a:lnTo>
                  <a:pt x="1287767" y="201930"/>
                </a:lnTo>
                <a:lnTo>
                  <a:pt x="1287767" y="200660"/>
                </a:lnTo>
                <a:close/>
              </a:path>
            </a:pathLst>
          </a:custGeom>
          <a:solidFill>
            <a:srgbClr val="181B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60691" y="5081270"/>
            <a:ext cx="1287780" cy="1372870"/>
          </a:xfrm>
          <a:custGeom>
            <a:avLst/>
            <a:gdLst/>
            <a:ahLst/>
            <a:cxnLst/>
            <a:rect l="l" t="t" r="r" b="b"/>
            <a:pathLst>
              <a:path w="1287779" h="1372870">
                <a:moveTo>
                  <a:pt x="1287653" y="0"/>
                </a:moveTo>
                <a:lnTo>
                  <a:pt x="1128141" y="0"/>
                </a:lnTo>
                <a:lnTo>
                  <a:pt x="1128141" y="1170940"/>
                </a:lnTo>
                <a:lnTo>
                  <a:pt x="0" y="1170940"/>
                </a:lnTo>
                <a:lnTo>
                  <a:pt x="0" y="1372870"/>
                </a:lnTo>
                <a:lnTo>
                  <a:pt x="1287653" y="1372870"/>
                </a:lnTo>
                <a:lnTo>
                  <a:pt x="1287653" y="1170940"/>
                </a:lnTo>
                <a:lnTo>
                  <a:pt x="1287653" y="0"/>
                </a:lnTo>
                <a:close/>
              </a:path>
            </a:pathLst>
          </a:custGeom>
          <a:solidFill>
            <a:srgbClr val="181B0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1663" rIns="0" bIns="0" rtlCol="0">
            <a:spAutoFit/>
          </a:bodyPr>
          <a:lstStyle/>
          <a:p>
            <a:pPr marL="1246505">
              <a:lnSpc>
                <a:spcPct val="100000"/>
              </a:lnSpc>
              <a:spcBef>
                <a:spcPts val="105"/>
              </a:spcBef>
            </a:pPr>
            <a:r>
              <a:rPr sz="2900" spc="-45" dirty="0"/>
              <a:t>LAS</a:t>
            </a:r>
            <a:r>
              <a:rPr sz="2900" spc="-100" dirty="0"/>
              <a:t> </a:t>
            </a:r>
            <a:r>
              <a:rPr sz="2900" dirty="0"/>
              <a:t>LUCES</a:t>
            </a:r>
            <a:r>
              <a:rPr sz="2900" spc="-95" dirty="0"/>
              <a:t> </a:t>
            </a:r>
            <a:r>
              <a:rPr sz="2900" spc="-75" dirty="0"/>
              <a:t>ROJAS</a:t>
            </a:r>
            <a:r>
              <a:rPr sz="2900" spc="-105" dirty="0"/>
              <a:t> </a:t>
            </a:r>
            <a:r>
              <a:rPr sz="2900" spc="-25" dirty="0"/>
              <a:t>ESTÁN</a:t>
            </a:r>
            <a:r>
              <a:rPr sz="2900" spc="-105" dirty="0"/>
              <a:t> </a:t>
            </a:r>
            <a:r>
              <a:rPr sz="2900" spc="-35" dirty="0"/>
              <a:t>PRENDIDAS</a:t>
            </a:r>
            <a:endParaRPr sz="2900" dirty="0"/>
          </a:p>
        </p:txBody>
      </p:sp>
      <p:grpSp>
        <p:nvGrpSpPr>
          <p:cNvPr id="3" name="object 3"/>
          <p:cNvGrpSpPr/>
          <p:nvPr/>
        </p:nvGrpSpPr>
        <p:grpSpPr>
          <a:xfrm>
            <a:off x="3074621" y="1796530"/>
            <a:ext cx="4556760" cy="1632585"/>
            <a:chOff x="3102101" y="1440941"/>
            <a:chExt cx="4556760" cy="1632585"/>
          </a:xfrm>
        </p:grpSpPr>
        <p:sp>
          <p:nvSpPr>
            <p:cNvPr id="4" name="object 4"/>
            <p:cNvSpPr/>
            <p:nvPr/>
          </p:nvSpPr>
          <p:spPr>
            <a:xfrm>
              <a:off x="3103625" y="1442465"/>
              <a:ext cx="4554220" cy="1629410"/>
            </a:xfrm>
            <a:custGeom>
              <a:avLst/>
              <a:gdLst/>
              <a:ahLst/>
              <a:cxnLst/>
              <a:rect l="l" t="t" r="r" b="b"/>
              <a:pathLst>
                <a:path w="4554220" h="1629410">
                  <a:moveTo>
                    <a:pt x="4553712" y="0"/>
                  </a:moveTo>
                  <a:lnTo>
                    <a:pt x="814577" y="0"/>
                  </a:lnTo>
                  <a:lnTo>
                    <a:pt x="0" y="814578"/>
                  </a:lnTo>
                  <a:lnTo>
                    <a:pt x="814577" y="1629156"/>
                  </a:lnTo>
                  <a:lnTo>
                    <a:pt x="4553712" y="1629156"/>
                  </a:lnTo>
                  <a:lnTo>
                    <a:pt x="4553712" y="0"/>
                  </a:lnTo>
                  <a:close/>
                </a:path>
              </a:pathLst>
            </a:custGeom>
            <a:solidFill>
              <a:srgbClr val="77A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02101" y="1440941"/>
              <a:ext cx="4556760" cy="1632585"/>
            </a:xfrm>
            <a:custGeom>
              <a:avLst/>
              <a:gdLst/>
              <a:ahLst/>
              <a:cxnLst/>
              <a:rect l="l" t="t" r="r" b="b"/>
              <a:pathLst>
                <a:path w="4556759" h="1632585">
                  <a:moveTo>
                    <a:pt x="49503" y="816102"/>
                  </a:moveTo>
                  <a:lnTo>
                    <a:pt x="24749" y="840882"/>
                  </a:lnTo>
                  <a:lnTo>
                    <a:pt x="815086" y="1632204"/>
                  </a:lnTo>
                  <a:lnTo>
                    <a:pt x="4521708" y="1632204"/>
                  </a:lnTo>
                  <a:lnTo>
                    <a:pt x="4521708" y="1607439"/>
                  </a:lnTo>
                  <a:lnTo>
                    <a:pt x="839977" y="1607439"/>
                  </a:lnTo>
                  <a:lnTo>
                    <a:pt x="815086" y="1597152"/>
                  </a:lnTo>
                  <a:lnTo>
                    <a:pt x="829702" y="1597152"/>
                  </a:lnTo>
                  <a:lnTo>
                    <a:pt x="49503" y="816102"/>
                  </a:lnTo>
                  <a:close/>
                </a:path>
                <a:path w="4556759" h="1632585">
                  <a:moveTo>
                    <a:pt x="4521708" y="0"/>
                  </a:moveTo>
                  <a:lnTo>
                    <a:pt x="4521708" y="1632204"/>
                  </a:lnTo>
                  <a:lnTo>
                    <a:pt x="4556759" y="1597152"/>
                  </a:lnTo>
                  <a:lnTo>
                    <a:pt x="4556759" y="35052"/>
                  </a:lnTo>
                  <a:lnTo>
                    <a:pt x="4521708" y="0"/>
                  </a:lnTo>
                  <a:close/>
                </a:path>
                <a:path w="4556759" h="1632585">
                  <a:moveTo>
                    <a:pt x="4556759" y="1597152"/>
                  </a:moveTo>
                  <a:lnTo>
                    <a:pt x="4521708" y="1632204"/>
                  </a:lnTo>
                  <a:lnTo>
                    <a:pt x="4556759" y="1632204"/>
                  </a:lnTo>
                  <a:lnTo>
                    <a:pt x="4556759" y="1597152"/>
                  </a:lnTo>
                  <a:close/>
                </a:path>
                <a:path w="4556759" h="1632585">
                  <a:moveTo>
                    <a:pt x="829702" y="1597152"/>
                  </a:moveTo>
                  <a:lnTo>
                    <a:pt x="815086" y="1597152"/>
                  </a:lnTo>
                  <a:lnTo>
                    <a:pt x="839977" y="1607439"/>
                  </a:lnTo>
                  <a:lnTo>
                    <a:pt x="829702" y="1597152"/>
                  </a:lnTo>
                  <a:close/>
                </a:path>
                <a:path w="4556759" h="1632585">
                  <a:moveTo>
                    <a:pt x="4521708" y="1597152"/>
                  </a:moveTo>
                  <a:lnTo>
                    <a:pt x="829702" y="1597152"/>
                  </a:lnTo>
                  <a:lnTo>
                    <a:pt x="839977" y="1607439"/>
                  </a:lnTo>
                  <a:lnTo>
                    <a:pt x="4521708" y="1607439"/>
                  </a:lnTo>
                  <a:lnTo>
                    <a:pt x="4521708" y="1597152"/>
                  </a:lnTo>
                  <a:close/>
                </a:path>
                <a:path w="4556759" h="1632585">
                  <a:moveTo>
                    <a:pt x="24765" y="791337"/>
                  </a:moveTo>
                  <a:lnTo>
                    <a:pt x="0" y="816102"/>
                  </a:lnTo>
                  <a:lnTo>
                    <a:pt x="24749" y="840882"/>
                  </a:lnTo>
                  <a:lnTo>
                    <a:pt x="24765" y="791337"/>
                  </a:lnTo>
                  <a:close/>
                </a:path>
                <a:path w="4556759" h="1632585">
                  <a:moveTo>
                    <a:pt x="24765" y="791337"/>
                  </a:moveTo>
                  <a:lnTo>
                    <a:pt x="24765" y="840882"/>
                  </a:lnTo>
                  <a:lnTo>
                    <a:pt x="49503" y="816102"/>
                  </a:lnTo>
                  <a:lnTo>
                    <a:pt x="24765" y="791337"/>
                  </a:lnTo>
                  <a:close/>
                </a:path>
                <a:path w="4556759" h="1632585">
                  <a:moveTo>
                    <a:pt x="4521708" y="0"/>
                  </a:moveTo>
                  <a:lnTo>
                    <a:pt x="815086" y="0"/>
                  </a:lnTo>
                  <a:lnTo>
                    <a:pt x="24765" y="791337"/>
                  </a:lnTo>
                  <a:lnTo>
                    <a:pt x="49503" y="816102"/>
                  </a:lnTo>
                  <a:lnTo>
                    <a:pt x="829702" y="35052"/>
                  </a:lnTo>
                  <a:lnTo>
                    <a:pt x="815086" y="35052"/>
                  </a:lnTo>
                  <a:lnTo>
                    <a:pt x="839977" y="24765"/>
                  </a:lnTo>
                  <a:lnTo>
                    <a:pt x="4521708" y="24765"/>
                  </a:lnTo>
                  <a:lnTo>
                    <a:pt x="4521708" y="0"/>
                  </a:lnTo>
                  <a:close/>
                </a:path>
                <a:path w="4556759" h="1632585">
                  <a:moveTo>
                    <a:pt x="839977" y="24765"/>
                  </a:moveTo>
                  <a:lnTo>
                    <a:pt x="815086" y="35052"/>
                  </a:lnTo>
                  <a:lnTo>
                    <a:pt x="829702" y="35052"/>
                  </a:lnTo>
                  <a:lnTo>
                    <a:pt x="839977" y="24765"/>
                  </a:lnTo>
                  <a:close/>
                </a:path>
                <a:path w="4556759" h="1632585">
                  <a:moveTo>
                    <a:pt x="4521708" y="24765"/>
                  </a:moveTo>
                  <a:lnTo>
                    <a:pt x="839977" y="24765"/>
                  </a:lnTo>
                  <a:lnTo>
                    <a:pt x="829702" y="35052"/>
                  </a:lnTo>
                  <a:lnTo>
                    <a:pt x="4521708" y="35052"/>
                  </a:lnTo>
                  <a:lnTo>
                    <a:pt x="4521708" y="24765"/>
                  </a:lnTo>
                  <a:close/>
                </a:path>
                <a:path w="4556759" h="1632585">
                  <a:moveTo>
                    <a:pt x="4556759" y="0"/>
                  </a:moveTo>
                  <a:lnTo>
                    <a:pt x="4521708" y="0"/>
                  </a:lnTo>
                  <a:lnTo>
                    <a:pt x="4556759" y="35052"/>
                  </a:lnTo>
                  <a:lnTo>
                    <a:pt x="45567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218813" y="1789556"/>
            <a:ext cx="3332479" cy="89090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065" marR="5080" indent="1270" algn="ctr">
              <a:lnSpc>
                <a:spcPts val="1630"/>
              </a:lnSpc>
              <a:spcBef>
                <a:spcPts val="390"/>
              </a:spcBef>
            </a:pP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Las</a:t>
            </a:r>
            <a:r>
              <a:rPr sz="16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reflexiones</a:t>
            </a:r>
            <a:r>
              <a:rPr sz="1600" spc="-5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</a:t>
            </a:r>
            <a:r>
              <a:rPr sz="16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la</a:t>
            </a:r>
            <a:r>
              <a:rPr sz="1600" spc="-7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hora</a:t>
            </a:r>
            <a:r>
              <a:rPr sz="1600" spc="-5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actual</a:t>
            </a:r>
            <a:r>
              <a:rPr sz="1600" spc="-4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sobre 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el</a:t>
            </a:r>
            <a:r>
              <a:rPr sz="1600" spc="-6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futuro</a:t>
            </a:r>
            <a:r>
              <a:rPr sz="1600" spc="-5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del</a:t>
            </a:r>
            <a:r>
              <a:rPr sz="16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planeta</a:t>
            </a:r>
            <a:r>
              <a:rPr sz="1600" spc="-4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tienen</a:t>
            </a:r>
            <a:r>
              <a:rPr sz="1600" spc="-4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el</a:t>
            </a:r>
            <a:r>
              <a:rPr sz="1600" spc="-5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carácter 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</a:t>
            </a:r>
            <a:r>
              <a:rPr sz="1600" spc="-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suicidio</a:t>
            </a:r>
            <a:r>
              <a:rPr sz="1600" spc="-5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inminente,</a:t>
            </a:r>
            <a:r>
              <a:rPr sz="16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choque</a:t>
            </a:r>
            <a:r>
              <a:rPr sz="1600" spc="-4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frontal</a:t>
            </a:r>
            <a:r>
              <a:rPr sz="16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y 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destrucción</a:t>
            </a:r>
            <a:r>
              <a:rPr sz="16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en</a:t>
            </a:r>
            <a:r>
              <a:rPr sz="16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marcha.</a:t>
            </a:r>
            <a:endParaRPr sz="1600" dirty="0">
              <a:latin typeface="Franklin Gothic Medium"/>
              <a:cs typeface="Franklin Gothic Medium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286761" y="1447546"/>
            <a:ext cx="1632585" cy="1625600"/>
            <a:chOff x="2286761" y="1447546"/>
            <a:chExt cx="1632585" cy="1625600"/>
          </a:xfrm>
        </p:grpSpPr>
        <p:sp>
          <p:nvSpPr>
            <p:cNvPr id="8" name="object 8"/>
            <p:cNvSpPr/>
            <p:nvPr/>
          </p:nvSpPr>
          <p:spPr>
            <a:xfrm>
              <a:off x="2898165" y="1997963"/>
              <a:ext cx="384810" cy="808990"/>
            </a:xfrm>
            <a:custGeom>
              <a:avLst/>
              <a:gdLst/>
              <a:ahLst/>
              <a:cxnLst/>
              <a:rect l="l" t="t" r="r" b="b"/>
              <a:pathLst>
                <a:path w="384810" h="808989">
                  <a:moveTo>
                    <a:pt x="382485" y="757567"/>
                  </a:moveTo>
                  <a:lnTo>
                    <a:pt x="378206" y="740295"/>
                  </a:lnTo>
                  <a:lnTo>
                    <a:pt x="368363" y="726109"/>
                  </a:lnTo>
                  <a:lnTo>
                    <a:pt x="354190" y="716267"/>
                  </a:lnTo>
                  <a:lnTo>
                    <a:pt x="336931" y="711987"/>
                  </a:lnTo>
                  <a:lnTo>
                    <a:pt x="48158" y="711987"/>
                  </a:lnTo>
                  <a:lnTo>
                    <a:pt x="29540" y="716915"/>
                  </a:lnTo>
                  <a:lnTo>
                    <a:pt x="14757" y="728192"/>
                  </a:lnTo>
                  <a:lnTo>
                    <a:pt x="5295" y="744207"/>
                  </a:lnTo>
                  <a:lnTo>
                    <a:pt x="2603" y="763282"/>
                  </a:lnTo>
                  <a:lnTo>
                    <a:pt x="6883" y="780554"/>
                  </a:lnTo>
                  <a:lnTo>
                    <a:pt x="16713" y="794740"/>
                  </a:lnTo>
                  <a:lnTo>
                    <a:pt x="30886" y="804583"/>
                  </a:lnTo>
                  <a:lnTo>
                    <a:pt x="48158" y="808863"/>
                  </a:lnTo>
                  <a:lnTo>
                    <a:pt x="336931" y="808863"/>
                  </a:lnTo>
                  <a:lnTo>
                    <a:pt x="355549" y="803935"/>
                  </a:lnTo>
                  <a:lnTo>
                    <a:pt x="370319" y="792657"/>
                  </a:lnTo>
                  <a:lnTo>
                    <a:pt x="379793" y="776643"/>
                  </a:lnTo>
                  <a:lnTo>
                    <a:pt x="382485" y="757567"/>
                  </a:lnTo>
                  <a:close/>
                </a:path>
                <a:path w="384810" h="808989">
                  <a:moveTo>
                    <a:pt x="384238" y="168897"/>
                  </a:moveTo>
                  <a:lnTo>
                    <a:pt x="344639" y="148907"/>
                  </a:lnTo>
                  <a:lnTo>
                    <a:pt x="341985" y="140004"/>
                  </a:lnTo>
                  <a:lnTo>
                    <a:pt x="338709" y="131127"/>
                  </a:lnTo>
                  <a:lnTo>
                    <a:pt x="335788" y="124574"/>
                  </a:lnTo>
                  <a:lnTo>
                    <a:pt x="334873" y="122516"/>
                  </a:lnTo>
                  <a:lnTo>
                    <a:pt x="330466" y="114160"/>
                  </a:lnTo>
                  <a:lnTo>
                    <a:pt x="330377" y="113995"/>
                  </a:lnTo>
                  <a:lnTo>
                    <a:pt x="344589" y="71856"/>
                  </a:lnTo>
                  <a:lnTo>
                    <a:pt x="344639" y="71691"/>
                  </a:lnTo>
                  <a:lnTo>
                    <a:pt x="326859" y="53886"/>
                  </a:lnTo>
                  <a:lnTo>
                    <a:pt x="326694" y="53721"/>
                  </a:lnTo>
                  <a:lnTo>
                    <a:pt x="312432" y="39458"/>
                  </a:lnTo>
                  <a:lnTo>
                    <a:pt x="270141" y="53721"/>
                  </a:lnTo>
                  <a:lnTo>
                    <a:pt x="261772" y="49339"/>
                  </a:lnTo>
                  <a:lnTo>
                    <a:pt x="259905" y="48514"/>
                  </a:lnTo>
                  <a:lnTo>
                    <a:pt x="259905" y="191719"/>
                  </a:lnTo>
                  <a:lnTo>
                    <a:pt x="254635" y="217868"/>
                  </a:lnTo>
                  <a:lnTo>
                    <a:pt x="240245" y="239204"/>
                  </a:lnTo>
                  <a:lnTo>
                    <a:pt x="218922" y="253593"/>
                  </a:lnTo>
                  <a:lnTo>
                    <a:pt x="192798" y="258876"/>
                  </a:lnTo>
                  <a:lnTo>
                    <a:pt x="166662" y="253593"/>
                  </a:lnTo>
                  <a:lnTo>
                    <a:pt x="145338" y="239204"/>
                  </a:lnTo>
                  <a:lnTo>
                    <a:pt x="130949" y="217868"/>
                  </a:lnTo>
                  <a:lnTo>
                    <a:pt x="125679" y="191719"/>
                  </a:lnTo>
                  <a:lnTo>
                    <a:pt x="130911" y="165760"/>
                  </a:lnTo>
                  <a:lnTo>
                    <a:pt x="166662" y="129844"/>
                  </a:lnTo>
                  <a:lnTo>
                    <a:pt x="218744" y="130111"/>
                  </a:lnTo>
                  <a:lnTo>
                    <a:pt x="254254" y="165582"/>
                  </a:lnTo>
                  <a:lnTo>
                    <a:pt x="259905" y="191719"/>
                  </a:lnTo>
                  <a:lnTo>
                    <a:pt x="259905" y="48514"/>
                  </a:lnTo>
                  <a:lnTo>
                    <a:pt x="253136" y="45491"/>
                  </a:lnTo>
                  <a:lnTo>
                    <a:pt x="244284" y="42189"/>
                  </a:lnTo>
                  <a:lnTo>
                    <a:pt x="235242" y="39458"/>
                  </a:lnTo>
                  <a:lnTo>
                    <a:pt x="215442" y="0"/>
                  </a:lnTo>
                  <a:lnTo>
                    <a:pt x="170472" y="0"/>
                  </a:lnTo>
                  <a:lnTo>
                    <a:pt x="150596" y="39458"/>
                  </a:lnTo>
                  <a:lnTo>
                    <a:pt x="150507" y="39624"/>
                  </a:lnTo>
                  <a:lnTo>
                    <a:pt x="141427" y="42379"/>
                  </a:lnTo>
                  <a:lnTo>
                    <a:pt x="132537" y="45681"/>
                  </a:lnTo>
                  <a:lnTo>
                    <a:pt x="123863" y="49530"/>
                  </a:lnTo>
                  <a:lnTo>
                    <a:pt x="115443" y="53886"/>
                  </a:lnTo>
                  <a:lnTo>
                    <a:pt x="73164" y="39624"/>
                  </a:lnTo>
                  <a:lnTo>
                    <a:pt x="40944" y="71856"/>
                  </a:lnTo>
                  <a:lnTo>
                    <a:pt x="54317" y="113995"/>
                  </a:lnTo>
                  <a:lnTo>
                    <a:pt x="54368" y="114160"/>
                  </a:lnTo>
                  <a:lnTo>
                    <a:pt x="39598" y="149085"/>
                  </a:lnTo>
                  <a:lnTo>
                    <a:pt x="0" y="168897"/>
                  </a:lnTo>
                  <a:lnTo>
                    <a:pt x="0" y="213207"/>
                  </a:lnTo>
                  <a:lnTo>
                    <a:pt x="39598" y="233184"/>
                  </a:lnTo>
                  <a:lnTo>
                    <a:pt x="42329" y="242252"/>
                  </a:lnTo>
                  <a:lnTo>
                    <a:pt x="45631" y="251104"/>
                  </a:lnTo>
                  <a:lnTo>
                    <a:pt x="49479" y="259727"/>
                  </a:lnTo>
                  <a:lnTo>
                    <a:pt x="53860" y="268109"/>
                  </a:lnTo>
                  <a:lnTo>
                    <a:pt x="39598" y="310413"/>
                  </a:lnTo>
                  <a:lnTo>
                    <a:pt x="73164" y="342646"/>
                  </a:lnTo>
                  <a:lnTo>
                    <a:pt x="115443" y="328206"/>
                  </a:lnTo>
                  <a:lnTo>
                    <a:pt x="123812" y="332638"/>
                  </a:lnTo>
                  <a:lnTo>
                    <a:pt x="132435" y="336524"/>
                  </a:lnTo>
                  <a:lnTo>
                    <a:pt x="141287" y="339864"/>
                  </a:lnTo>
                  <a:lnTo>
                    <a:pt x="150342" y="342646"/>
                  </a:lnTo>
                  <a:lnTo>
                    <a:pt x="170141" y="382104"/>
                  </a:lnTo>
                  <a:lnTo>
                    <a:pt x="215112" y="382104"/>
                  </a:lnTo>
                  <a:lnTo>
                    <a:pt x="235077" y="343319"/>
                  </a:lnTo>
                  <a:lnTo>
                    <a:pt x="243979" y="340614"/>
                  </a:lnTo>
                  <a:lnTo>
                    <a:pt x="252691" y="337388"/>
                  </a:lnTo>
                  <a:lnTo>
                    <a:pt x="261200" y="333641"/>
                  </a:lnTo>
                  <a:lnTo>
                    <a:pt x="269468" y="329387"/>
                  </a:lnTo>
                  <a:lnTo>
                    <a:pt x="311594" y="343827"/>
                  </a:lnTo>
                  <a:lnTo>
                    <a:pt x="325945" y="329387"/>
                  </a:lnTo>
                  <a:lnTo>
                    <a:pt x="327113" y="328206"/>
                  </a:lnTo>
                  <a:lnTo>
                    <a:pt x="343801" y="311429"/>
                  </a:lnTo>
                  <a:lnTo>
                    <a:pt x="329539" y="269290"/>
                  </a:lnTo>
                  <a:lnTo>
                    <a:pt x="334098" y="260845"/>
                  </a:lnTo>
                  <a:lnTo>
                    <a:pt x="335026" y="258876"/>
                  </a:lnTo>
                  <a:lnTo>
                    <a:pt x="338175" y="252171"/>
                  </a:lnTo>
                  <a:lnTo>
                    <a:pt x="341744" y="243281"/>
                  </a:lnTo>
                  <a:lnTo>
                    <a:pt x="344805" y="234200"/>
                  </a:lnTo>
                  <a:lnTo>
                    <a:pt x="384238" y="214388"/>
                  </a:lnTo>
                  <a:lnTo>
                    <a:pt x="384238" y="168897"/>
                  </a:lnTo>
                  <a:close/>
                </a:path>
              </a:pathLst>
            </a:custGeom>
            <a:solidFill>
              <a:srgbClr val="C9D6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85928" y="2873968"/>
              <a:ext cx="209569" cy="9686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670818" y="1771989"/>
              <a:ext cx="839469" cy="871219"/>
            </a:xfrm>
            <a:custGeom>
              <a:avLst/>
              <a:gdLst/>
              <a:ahLst/>
              <a:cxnLst/>
              <a:rect l="l" t="t" r="r" b="b"/>
              <a:pathLst>
                <a:path w="839470" h="871219">
                  <a:moveTo>
                    <a:pt x="419474" y="0"/>
                  </a:moveTo>
                  <a:lnTo>
                    <a:pt x="371097" y="3046"/>
                  </a:lnTo>
                  <a:lnTo>
                    <a:pt x="324338" y="11380"/>
                  </a:lnTo>
                  <a:lnTo>
                    <a:pt x="279501" y="24701"/>
                  </a:lnTo>
                  <a:lnTo>
                    <a:pt x="236889" y="42709"/>
                  </a:lnTo>
                  <a:lnTo>
                    <a:pt x="196806" y="65103"/>
                  </a:lnTo>
                  <a:lnTo>
                    <a:pt x="159556" y="91584"/>
                  </a:lnTo>
                  <a:lnTo>
                    <a:pt x="125443" y="121850"/>
                  </a:lnTo>
                  <a:lnTo>
                    <a:pt x="94771" y="155603"/>
                  </a:lnTo>
                  <a:lnTo>
                    <a:pt x="67843" y="192541"/>
                  </a:lnTo>
                  <a:lnTo>
                    <a:pt x="44963" y="232363"/>
                  </a:lnTo>
                  <a:lnTo>
                    <a:pt x="26435" y="274771"/>
                  </a:lnTo>
                  <a:lnTo>
                    <a:pt x="12562" y="319463"/>
                  </a:lnTo>
                  <a:lnTo>
                    <a:pt x="3649" y="366140"/>
                  </a:lnTo>
                  <a:lnTo>
                    <a:pt x="0" y="414501"/>
                  </a:lnTo>
                  <a:lnTo>
                    <a:pt x="0" y="428939"/>
                  </a:lnTo>
                  <a:lnTo>
                    <a:pt x="8504" y="502775"/>
                  </a:lnTo>
                  <a:lnTo>
                    <a:pt x="29195" y="574157"/>
                  </a:lnTo>
                  <a:lnTo>
                    <a:pt x="60283" y="637092"/>
                  </a:lnTo>
                  <a:lnTo>
                    <a:pt x="102016" y="693521"/>
                  </a:lnTo>
                  <a:lnTo>
                    <a:pt x="131106" y="731048"/>
                  </a:lnTo>
                  <a:lnTo>
                    <a:pt x="158868" y="775406"/>
                  </a:lnTo>
                  <a:lnTo>
                    <a:pt x="182748" y="818693"/>
                  </a:lnTo>
                  <a:lnTo>
                    <a:pt x="200173" y="853009"/>
                  </a:lnTo>
                  <a:lnTo>
                    <a:pt x="205258" y="860419"/>
                  </a:lnTo>
                  <a:lnTo>
                    <a:pt x="212060" y="866036"/>
                  </a:lnTo>
                  <a:lnTo>
                    <a:pt x="220133" y="869588"/>
                  </a:lnTo>
                  <a:lnTo>
                    <a:pt x="229033" y="870805"/>
                  </a:lnTo>
                  <a:lnTo>
                    <a:pt x="609916" y="870805"/>
                  </a:lnTo>
                  <a:lnTo>
                    <a:pt x="618816" y="869588"/>
                  </a:lnTo>
                  <a:lnTo>
                    <a:pt x="626889" y="866036"/>
                  </a:lnTo>
                  <a:lnTo>
                    <a:pt x="633690" y="860419"/>
                  </a:lnTo>
                  <a:lnTo>
                    <a:pt x="638776" y="853009"/>
                  </a:lnTo>
                  <a:lnTo>
                    <a:pt x="656213" y="818693"/>
                  </a:lnTo>
                  <a:lnTo>
                    <a:pt x="680115" y="775406"/>
                  </a:lnTo>
                  <a:lnTo>
                    <a:pt x="681245" y="773601"/>
                  </a:lnTo>
                  <a:lnTo>
                    <a:pt x="268463" y="773601"/>
                  </a:lnTo>
                  <a:lnTo>
                    <a:pt x="248158" y="735384"/>
                  </a:lnTo>
                  <a:lnTo>
                    <a:pt x="225556" y="698232"/>
                  </a:lnTo>
                  <a:lnTo>
                    <a:pt x="200892" y="662570"/>
                  </a:lnTo>
                  <a:lnTo>
                    <a:pt x="174165" y="628383"/>
                  </a:lnTo>
                  <a:lnTo>
                    <a:pt x="157670" y="608099"/>
                  </a:lnTo>
                  <a:lnTo>
                    <a:pt x="143056" y="586475"/>
                  </a:lnTo>
                  <a:lnTo>
                    <a:pt x="119802" y="539741"/>
                  </a:lnTo>
                  <a:lnTo>
                    <a:pt x="103690" y="484759"/>
                  </a:lnTo>
                  <a:lnTo>
                    <a:pt x="99011" y="456254"/>
                  </a:lnTo>
                  <a:lnTo>
                    <a:pt x="98933" y="455773"/>
                  </a:lnTo>
                  <a:lnTo>
                    <a:pt x="96806" y="428939"/>
                  </a:lnTo>
                  <a:lnTo>
                    <a:pt x="96686" y="427428"/>
                  </a:lnTo>
                  <a:lnTo>
                    <a:pt x="96677" y="414501"/>
                  </a:lnTo>
                  <a:lnTo>
                    <a:pt x="100860" y="367700"/>
                  </a:lnTo>
                  <a:lnTo>
                    <a:pt x="111538" y="322758"/>
                  </a:lnTo>
                  <a:lnTo>
                    <a:pt x="128198" y="280489"/>
                  </a:lnTo>
                  <a:lnTo>
                    <a:pt x="150359" y="241370"/>
                  </a:lnTo>
                  <a:lnTo>
                    <a:pt x="177538" y="205879"/>
                  </a:lnTo>
                  <a:lnTo>
                    <a:pt x="209252" y="174494"/>
                  </a:lnTo>
                  <a:lnTo>
                    <a:pt x="245019" y="147691"/>
                  </a:lnTo>
                  <a:lnTo>
                    <a:pt x="284357" y="125949"/>
                  </a:lnTo>
                  <a:lnTo>
                    <a:pt x="326783" y="109745"/>
                  </a:lnTo>
                  <a:lnTo>
                    <a:pt x="371815" y="99556"/>
                  </a:lnTo>
                  <a:lnTo>
                    <a:pt x="418971" y="95860"/>
                  </a:lnTo>
                  <a:lnTo>
                    <a:pt x="684212" y="95860"/>
                  </a:lnTo>
                  <a:lnTo>
                    <a:pt x="679392" y="91584"/>
                  </a:lnTo>
                  <a:lnTo>
                    <a:pt x="642142" y="65103"/>
                  </a:lnTo>
                  <a:lnTo>
                    <a:pt x="602060" y="42709"/>
                  </a:lnTo>
                  <a:lnTo>
                    <a:pt x="559448" y="24701"/>
                  </a:lnTo>
                  <a:lnTo>
                    <a:pt x="514610" y="11380"/>
                  </a:lnTo>
                  <a:lnTo>
                    <a:pt x="467851" y="3046"/>
                  </a:lnTo>
                  <a:lnTo>
                    <a:pt x="419474" y="0"/>
                  </a:lnTo>
                  <a:close/>
                </a:path>
                <a:path w="839470" h="871219">
                  <a:moveTo>
                    <a:pt x="684212" y="95860"/>
                  </a:moveTo>
                  <a:lnTo>
                    <a:pt x="418971" y="95860"/>
                  </a:lnTo>
                  <a:lnTo>
                    <a:pt x="466126" y="99556"/>
                  </a:lnTo>
                  <a:lnTo>
                    <a:pt x="511159" y="109745"/>
                  </a:lnTo>
                  <a:lnTo>
                    <a:pt x="553585" y="125949"/>
                  </a:lnTo>
                  <a:lnTo>
                    <a:pt x="592923" y="147691"/>
                  </a:lnTo>
                  <a:lnTo>
                    <a:pt x="628690" y="174494"/>
                  </a:lnTo>
                  <a:lnTo>
                    <a:pt x="660404" y="205879"/>
                  </a:lnTo>
                  <a:lnTo>
                    <a:pt x="687583" y="241370"/>
                  </a:lnTo>
                  <a:lnTo>
                    <a:pt x="709743" y="280489"/>
                  </a:lnTo>
                  <a:lnTo>
                    <a:pt x="726404" y="322758"/>
                  </a:lnTo>
                  <a:lnTo>
                    <a:pt x="737082" y="367700"/>
                  </a:lnTo>
                  <a:lnTo>
                    <a:pt x="741265" y="414501"/>
                  </a:lnTo>
                  <a:lnTo>
                    <a:pt x="742262" y="426924"/>
                  </a:lnTo>
                  <a:lnTo>
                    <a:pt x="742193" y="428939"/>
                  </a:lnTo>
                  <a:lnTo>
                    <a:pt x="740260" y="455774"/>
                  </a:lnTo>
                  <a:lnTo>
                    <a:pt x="740225" y="456254"/>
                  </a:lnTo>
                  <a:lnTo>
                    <a:pt x="735868" y="484287"/>
                  </a:lnTo>
                  <a:lnTo>
                    <a:pt x="735795" y="484760"/>
                  </a:lnTo>
                  <a:lnTo>
                    <a:pt x="729155" y="512324"/>
                  </a:lnTo>
                  <a:lnTo>
                    <a:pt x="709382" y="564148"/>
                  </a:lnTo>
                  <a:lnTo>
                    <a:pt x="682117" y="608603"/>
                  </a:lnTo>
                  <a:lnTo>
                    <a:pt x="665622" y="628886"/>
                  </a:lnTo>
                  <a:lnTo>
                    <a:pt x="638694" y="662932"/>
                  </a:lnTo>
                  <a:lnTo>
                    <a:pt x="613822" y="698463"/>
                  </a:lnTo>
                  <a:lnTo>
                    <a:pt x="591066" y="735384"/>
                  </a:lnTo>
                  <a:lnTo>
                    <a:pt x="570485" y="773601"/>
                  </a:lnTo>
                  <a:lnTo>
                    <a:pt x="681245" y="773601"/>
                  </a:lnTo>
                  <a:lnTo>
                    <a:pt x="707887" y="731048"/>
                  </a:lnTo>
                  <a:lnTo>
                    <a:pt x="736933" y="693521"/>
                  </a:lnTo>
                  <a:lnTo>
                    <a:pt x="778665" y="637092"/>
                  </a:lnTo>
                  <a:lnTo>
                    <a:pt x="809754" y="574157"/>
                  </a:lnTo>
                  <a:lnTo>
                    <a:pt x="830444" y="502775"/>
                  </a:lnTo>
                  <a:lnTo>
                    <a:pt x="838949" y="428939"/>
                  </a:lnTo>
                  <a:lnTo>
                    <a:pt x="838949" y="414501"/>
                  </a:lnTo>
                  <a:lnTo>
                    <a:pt x="835417" y="367700"/>
                  </a:lnTo>
                  <a:lnTo>
                    <a:pt x="826386" y="319464"/>
                  </a:lnTo>
                  <a:lnTo>
                    <a:pt x="812514" y="274771"/>
                  </a:lnTo>
                  <a:lnTo>
                    <a:pt x="793986" y="232364"/>
                  </a:lnTo>
                  <a:lnTo>
                    <a:pt x="771106" y="192541"/>
                  </a:lnTo>
                  <a:lnTo>
                    <a:pt x="744178" y="155603"/>
                  </a:lnTo>
                  <a:lnTo>
                    <a:pt x="713505" y="121851"/>
                  </a:lnTo>
                  <a:lnTo>
                    <a:pt x="684212" y="95860"/>
                  </a:lnTo>
                  <a:close/>
                </a:path>
              </a:pathLst>
            </a:custGeom>
            <a:solidFill>
              <a:srgbClr val="C9D6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0426" y="1521509"/>
              <a:ext cx="67115" cy="18467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04033" y="1714357"/>
              <a:ext cx="148855" cy="14915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34745" y="1723029"/>
              <a:ext cx="146821" cy="14700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21818" y="2151067"/>
              <a:ext cx="184568" cy="6715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01131" y="2506296"/>
              <a:ext cx="149972" cy="15099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34395" y="2496954"/>
              <a:ext cx="154039" cy="1542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75374" y="2149892"/>
              <a:ext cx="184568" cy="6715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286761" y="1447546"/>
              <a:ext cx="1632585" cy="1625600"/>
            </a:xfrm>
            <a:custGeom>
              <a:avLst/>
              <a:gdLst/>
              <a:ahLst/>
              <a:cxnLst/>
              <a:rect l="l" t="t" r="r" b="b"/>
              <a:pathLst>
                <a:path w="1632585" h="1625600">
                  <a:moveTo>
                    <a:pt x="1020063" y="1600200"/>
                  </a:moveTo>
                  <a:lnTo>
                    <a:pt x="612139" y="1600200"/>
                  </a:lnTo>
                  <a:lnTo>
                    <a:pt x="691769" y="1625600"/>
                  </a:lnTo>
                  <a:lnTo>
                    <a:pt x="940435" y="1625600"/>
                  </a:lnTo>
                  <a:lnTo>
                    <a:pt x="1020063" y="1600200"/>
                  </a:lnTo>
                  <a:close/>
                </a:path>
                <a:path w="1632585" h="1625600">
                  <a:moveTo>
                    <a:pt x="980566" y="12700"/>
                  </a:moveTo>
                  <a:lnTo>
                    <a:pt x="651637" y="12700"/>
                  </a:lnTo>
                  <a:lnTo>
                    <a:pt x="535432" y="50800"/>
                  </a:lnTo>
                  <a:lnTo>
                    <a:pt x="462280" y="76200"/>
                  </a:lnTo>
                  <a:lnTo>
                    <a:pt x="427100" y="101600"/>
                  </a:lnTo>
                  <a:lnTo>
                    <a:pt x="392938" y="114300"/>
                  </a:lnTo>
                  <a:lnTo>
                    <a:pt x="359790" y="139700"/>
                  </a:lnTo>
                  <a:lnTo>
                    <a:pt x="327787" y="165100"/>
                  </a:lnTo>
                  <a:lnTo>
                    <a:pt x="296925" y="190500"/>
                  </a:lnTo>
                  <a:lnTo>
                    <a:pt x="267335" y="215900"/>
                  </a:lnTo>
                  <a:lnTo>
                    <a:pt x="211962" y="266700"/>
                  </a:lnTo>
                  <a:lnTo>
                    <a:pt x="162051" y="330200"/>
                  </a:lnTo>
                  <a:lnTo>
                    <a:pt x="139319" y="355600"/>
                  </a:lnTo>
                  <a:lnTo>
                    <a:pt x="118110" y="393700"/>
                  </a:lnTo>
                  <a:lnTo>
                    <a:pt x="98425" y="431800"/>
                  </a:lnTo>
                  <a:lnTo>
                    <a:pt x="80518" y="457200"/>
                  </a:lnTo>
                  <a:lnTo>
                    <a:pt x="64135" y="495300"/>
                  </a:lnTo>
                  <a:lnTo>
                    <a:pt x="49530" y="533400"/>
                  </a:lnTo>
                  <a:lnTo>
                    <a:pt x="36702" y="571500"/>
                  </a:lnTo>
                  <a:lnTo>
                    <a:pt x="25654" y="609600"/>
                  </a:lnTo>
                  <a:lnTo>
                    <a:pt x="16510" y="647700"/>
                  </a:lnTo>
                  <a:lnTo>
                    <a:pt x="9398" y="685800"/>
                  </a:lnTo>
                  <a:lnTo>
                    <a:pt x="4190" y="736600"/>
                  </a:lnTo>
                  <a:lnTo>
                    <a:pt x="1015" y="774700"/>
                  </a:lnTo>
                  <a:lnTo>
                    <a:pt x="0" y="812800"/>
                  </a:lnTo>
                  <a:lnTo>
                    <a:pt x="1015" y="863600"/>
                  </a:lnTo>
                  <a:lnTo>
                    <a:pt x="4190" y="901700"/>
                  </a:lnTo>
                  <a:lnTo>
                    <a:pt x="9398" y="939800"/>
                  </a:lnTo>
                  <a:lnTo>
                    <a:pt x="16510" y="977900"/>
                  </a:lnTo>
                  <a:lnTo>
                    <a:pt x="25654" y="1016000"/>
                  </a:lnTo>
                  <a:lnTo>
                    <a:pt x="36702" y="1054100"/>
                  </a:lnTo>
                  <a:lnTo>
                    <a:pt x="49530" y="1092200"/>
                  </a:lnTo>
                  <a:lnTo>
                    <a:pt x="64135" y="1130300"/>
                  </a:lnTo>
                  <a:lnTo>
                    <a:pt x="80518" y="1168400"/>
                  </a:lnTo>
                  <a:lnTo>
                    <a:pt x="98425" y="1206500"/>
                  </a:lnTo>
                  <a:lnTo>
                    <a:pt x="118110" y="1244600"/>
                  </a:lnTo>
                  <a:lnTo>
                    <a:pt x="139319" y="1270000"/>
                  </a:lnTo>
                  <a:lnTo>
                    <a:pt x="162051" y="1308100"/>
                  </a:lnTo>
                  <a:lnTo>
                    <a:pt x="186436" y="1333500"/>
                  </a:lnTo>
                  <a:lnTo>
                    <a:pt x="211962" y="1358900"/>
                  </a:lnTo>
                  <a:lnTo>
                    <a:pt x="239013" y="1397000"/>
                  </a:lnTo>
                  <a:lnTo>
                    <a:pt x="296925" y="1447800"/>
                  </a:lnTo>
                  <a:lnTo>
                    <a:pt x="327787" y="1473200"/>
                  </a:lnTo>
                  <a:lnTo>
                    <a:pt x="359790" y="1498600"/>
                  </a:lnTo>
                  <a:lnTo>
                    <a:pt x="392938" y="1511300"/>
                  </a:lnTo>
                  <a:lnTo>
                    <a:pt x="427100" y="1536700"/>
                  </a:lnTo>
                  <a:lnTo>
                    <a:pt x="462280" y="1549400"/>
                  </a:lnTo>
                  <a:lnTo>
                    <a:pt x="498475" y="1562100"/>
                  </a:lnTo>
                  <a:lnTo>
                    <a:pt x="535432" y="1587500"/>
                  </a:lnTo>
                  <a:lnTo>
                    <a:pt x="573405" y="1600200"/>
                  </a:lnTo>
                  <a:lnTo>
                    <a:pt x="774954" y="1600200"/>
                  </a:lnTo>
                  <a:lnTo>
                    <a:pt x="735330" y="1587500"/>
                  </a:lnTo>
                  <a:lnTo>
                    <a:pt x="696213" y="1587500"/>
                  </a:lnTo>
                  <a:lnTo>
                    <a:pt x="657732" y="1574800"/>
                  </a:lnTo>
                  <a:lnTo>
                    <a:pt x="620140" y="1574800"/>
                  </a:lnTo>
                  <a:lnTo>
                    <a:pt x="546735" y="1549400"/>
                  </a:lnTo>
                  <a:lnTo>
                    <a:pt x="476757" y="1524000"/>
                  </a:lnTo>
                  <a:lnTo>
                    <a:pt x="443102" y="1498600"/>
                  </a:lnTo>
                  <a:lnTo>
                    <a:pt x="410337" y="1485900"/>
                  </a:lnTo>
                  <a:lnTo>
                    <a:pt x="378840" y="1460500"/>
                  </a:lnTo>
                  <a:lnTo>
                    <a:pt x="348106" y="1435100"/>
                  </a:lnTo>
                  <a:lnTo>
                    <a:pt x="318643" y="1422400"/>
                  </a:lnTo>
                  <a:lnTo>
                    <a:pt x="290321" y="1397000"/>
                  </a:lnTo>
                  <a:lnTo>
                    <a:pt x="263270" y="1371600"/>
                  </a:lnTo>
                  <a:lnTo>
                    <a:pt x="237362" y="1346200"/>
                  </a:lnTo>
                  <a:lnTo>
                    <a:pt x="212851" y="1308100"/>
                  </a:lnTo>
                  <a:lnTo>
                    <a:pt x="189611" y="1282700"/>
                  </a:lnTo>
                  <a:lnTo>
                    <a:pt x="167894" y="1257300"/>
                  </a:lnTo>
                  <a:lnTo>
                    <a:pt x="147574" y="1219200"/>
                  </a:lnTo>
                  <a:lnTo>
                    <a:pt x="128905" y="1181100"/>
                  </a:lnTo>
                  <a:lnTo>
                    <a:pt x="111632" y="1155700"/>
                  </a:lnTo>
                  <a:lnTo>
                    <a:pt x="96012" y="1117600"/>
                  </a:lnTo>
                  <a:lnTo>
                    <a:pt x="82168" y="1079500"/>
                  </a:lnTo>
                  <a:lnTo>
                    <a:pt x="69850" y="1041400"/>
                  </a:lnTo>
                  <a:lnTo>
                    <a:pt x="59436" y="1016000"/>
                  </a:lnTo>
                  <a:lnTo>
                    <a:pt x="50673" y="977900"/>
                  </a:lnTo>
                  <a:lnTo>
                    <a:pt x="43942" y="939800"/>
                  </a:lnTo>
                  <a:lnTo>
                    <a:pt x="38988" y="889000"/>
                  </a:lnTo>
                  <a:lnTo>
                    <a:pt x="35940" y="850900"/>
                  </a:lnTo>
                  <a:lnTo>
                    <a:pt x="35051" y="812800"/>
                  </a:lnTo>
                  <a:lnTo>
                    <a:pt x="36068" y="774700"/>
                  </a:lnTo>
                  <a:lnTo>
                    <a:pt x="39115" y="736600"/>
                  </a:lnTo>
                  <a:lnTo>
                    <a:pt x="44195" y="698500"/>
                  </a:lnTo>
                  <a:lnTo>
                    <a:pt x="51054" y="660400"/>
                  </a:lnTo>
                  <a:lnTo>
                    <a:pt x="59817" y="622300"/>
                  </a:lnTo>
                  <a:lnTo>
                    <a:pt x="70357" y="584200"/>
                  </a:lnTo>
                  <a:lnTo>
                    <a:pt x="82676" y="546100"/>
                  </a:lnTo>
                  <a:lnTo>
                    <a:pt x="96774" y="508000"/>
                  </a:lnTo>
                  <a:lnTo>
                    <a:pt x="112394" y="482600"/>
                  </a:lnTo>
                  <a:lnTo>
                    <a:pt x="129667" y="444500"/>
                  </a:lnTo>
                  <a:lnTo>
                    <a:pt x="148462" y="406400"/>
                  </a:lnTo>
                  <a:lnTo>
                    <a:pt x="168782" y="381000"/>
                  </a:lnTo>
                  <a:lnTo>
                    <a:pt x="190626" y="342900"/>
                  </a:lnTo>
                  <a:lnTo>
                    <a:pt x="238506" y="292100"/>
                  </a:lnTo>
                  <a:lnTo>
                    <a:pt x="291592" y="241300"/>
                  </a:lnTo>
                  <a:lnTo>
                    <a:pt x="349504" y="190500"/>
                  </a:lnTo>
                  <a:lnTo>
                    <a:pt x="380111" y="165100"/>
                  </a:lnTo>
                  <a:lnTo>
                    <a:pt x="411861" y="152400"/>
                  </a:lnTo>
                  <a:lnTo>
                    <a:pt x="444500" y="127000"/>
                  </a:lnTo>
                  <a:lnTo>
                    <a:pt x="512952" y="101600"/>
                  </a:lnTo>
                  <a:lnTo>
                    <a:pt x="548386" y="76200"/>
                  </a:lnTo>
                  <a:lnTo>
                    <a:pt x="584707" y="63500"/>
                  </a:lnTo>
                  <a:lnTo>
                    <a:pt x="621664" y="63500"/>
                  </a:lnTo>
                  <a:lnTo>
                    <a:pt x="697992" y="38100"/>
                  </a:lnTo>
                  <a:lnTo>
                    <a:pt x="1058799" y="38100"/>
                  </a:lnTo>
                  <a:lnTo>
                    <a:pt x="980566" y="12700"/>
                  </a:lnTo>
                  <a:close/>
                </a:path>
                <a:path w="1632585" h="1625600">
                  <a:moveTo>
                    <a:pt x="1058799" y="38100"/>
                  </a:moveTo>
                  <a:lnTo>
                    <a:pt x="935989" y="38100"/>
                  </a:lnTo>
                  <a:lnTo>
                    <a:pt x="1049274" y="76200"/>
                  </a:lnTo>
                  <a:lnTo>
                    <a:pt x="1085468" y="76200"/>
                  </a:lnTo>
                  <a:lnTo>
                    <a:pt x="1120902" y="101600"/>
                  </a:lnTo>
                  <a:lnTo>
                    <a:pt x="1189101" y="127000"/>
                  </a:lnTo>
                  <a:lnTo>
                    <a:pt x="1221866" y="152400"/>
                  </a:lnTo>
                  <a:lnTo>
                    <a:pt x="1253363" y="165100"/>
                  </a:lnTo>
                  <a:lnTo>
                    <a:pt x="1284097" y="190500"/>
                  </a:lnTo>
                  <a:lnTo>
                    <a:pt x="1313561" y="215900"/>
                  </a:lnTo>
                  <a:lnTo>
                    <a:pt x="1368933" y="266700"/>
                  </a:lnTo>
                  <a:lnTo>
                    <a:pt x="1419352" y="317500"/>
                  </a:lnTo>
                  <a:lnTo>
                    <a:pt x="1464310" y="381000"/>
                  </a:lnTo>
                  <a:lnTo>
                    <a:pt x="1484629" y="406400"/>
                  </a:lnTo>
                  <a:lnTo>
                    <a:pt x="1503299" y="444500"/>
                  </a:lnTo>
                  <a:lnTo>
                    <a:pt x="1520571" y="482600"/>
                  </a:lnTo>
                  <a:lnTo>
                    <a:pt x="1536191" y="508000"/>
                  </a:lnTo>
                  <a:lnTo>
                    <a:pt x="1550035" y="546100"/>
                  </a:lnTo>
                  <a:lnTo>
                    <a:pt x="1562353" y="584200"/>
                  </a:lnTo>
                  <a:lnTo>
                    <a:pt x="1572767" y="622300"/>
                  </a:lnTo>
                  <a:lnTo>
                    <a:pt x="1581530" y="660400"/>
                  </a:lnTo>
                  <a:lnTo>
                    <a:pt x="1588262" y="698500"/>
                  </a:lnTo>
                  <a:lnTo>
                    <a:pt x="1593214" y="736600"/>
                  </a:lnTo>
                  <a:lnTo>
                    <a:pt x="1596263" y="774700"/>
                  </a:lnTo>
                  <a:lnTo>
                    <a:pt x="1597152" y="812800"/>
                  </a:lnTo>
                  <a:lnTo>
                    <a:pt x="1596136" y="850900"/>
                  </a:lnTo>
                  <a:lnTo>
                    <a:pt x="1593088" y="901700"/>
                  </a:lnTo>
                  <a:lnTo>
                    <a:pt x="1588008" y="939800"/>
                  </a:lnTo>
                  <a:lnTo>
                    <a:pt x="1581150" y="977900"/>
                  </a:lnTo>
                  <a:lnTo>
                    <a:pt x="1572387" y="1016000"/>
                  </a:lnTo>
                  <a:lnTo>
                    <a:pt x="1561846" y="1054100"/>
                  </a:lnTo>
                  <a:lnTo>
                    <a:pt x="1549527" y="1079500"/>
                  </a:lnTo>
                  <a:lnTo>
                    <a:pt x="1535429" y="1117600"/>
                  </a:lnTo>
                  <a:lnTo>
                    <a:pt x="1519809" y="1155700"/>
                  </a:lnTo>
                  <a:lnTo>
                    <a:pt x="1502537" y="1193800"/>
                  </a:lnTo>
                  <a:lnTo>
                    <a:pt x="1483740" y="1219200"/>
                  </a:lnTo>
                  <a:lnTo>
                    <a:pt x="1463421" y="1257300"/>
                  </a:lnTo>
                  <a:lnTo>
                    <a:pt x="1441577" y="1282700"/>
                  </a:lnTo>
                  <a:lnTo>
                    <a:pt x="1418209" y="1308100"/>
                  </a:lnTo>
                  <a:lnTo>
                    <a:pt x="1393698" y="1346200"/>
                  </a:lnTo>
                  <a:lnTo>
                    <a:pt x="1340612" y="1397000"/>
                  </a:lnTo>
                  <a:lnTo>
                    <a:pt x="1282700" y="1447800"/>
                  </a:lnTo>
                  <a:lnTo>
                    <a:pt x="1252092" y="1460500"/>
                  </a:lnTo>
                  <a:lnTo>
                    <a:pt x="1220342" y="1485900"/>
                  </a:lnTo>
                  <a:lnTo>
                    <a:pt x="1187703" y="1498600"/>
                  </a:lnTo>
                  <a:lnTo>
                    <a:pt x="1153922" y="1524000"/>
                  </a:lnTo>
                  <a:lnTo>
                    <a:pt x="1119251" y="1536700"/>
                  </a:lnTo>
                  <a:lnTo>
                    <a:pt x="1047496" y="1562100"/>
                  </a:lnTo>
                  <a:lnTo>
                    <a:pt x="972692" y="1587500"/>
                  </a:lnTo>
                  <a:lnTo>
                    <a:pt x="895095" y="1587500"/>
                  </a:lnTo>
                  <a:lnTo>
                    <a:pt x="855471" y="1600200"/>
                  </a:lnTo>
                  <a:lnTo>
                    <a:pt x="1058799" y="1600200"/>
                  </a:lnTo>
                  <a:lnTo>
                    <a:pt x="1096645" y="1587500"/>
                  </a:lnTo>
                  <a:lnTo>
                    <a:pt x="1133728" y="1562100"/>
                  </a:lnTo>
                  <a:lnTo>
                    <a:pt x="1169924" y="1549400"/>
                  </a:lnTo>
                  <a:lnTo>
                    <a:pt x="1205102" y="1536700"/>
                  </a:lnTo>
                  <a:lnTo>
                    <a:pt x="1239265" y="1511300"/>
                  </a:lnTo>
                  <a:lnTo>
                    <a:pt x="1272286" y="1498600"/>
                  </a:lnTo>
                  <a:lnTo>
                    <a:pt x="1304289" y="1473200"/>
                  </a:lnTo>
                  <a:lnTo>
                    <a:pt x="1335151" y="1447800"/>
                  </a:lnTo>
                  <a:lnTo>
                    <a:pt x="1364868" y="1422400"/>
                  </a:lnTo>
                  <a:lnTo>
                    <a:pt x="1420114" y="1358900"/>
                  </a:lnTo>
                  <a:lnTo>
                    <a:pt x="1445767" y="1333500"/>
                  </a:lnTo>
                  <a:lnTo>
                    <a:pt x="1470025" y="1308100"/>
                  </a:lnTo>
                  <a:lnTo>
                    <a:pt x="1492885" y="1270000"/>
                  </a:lnTo>
                  <a:lnTo>
                    <a:pt x="1514093" y="1244600"/>
                  </a:lnTo>
                  <a:lnTo>
                    <a:pt x="1533652" y="1206500"/>
                  </a:lnTo>
                  <a:lnTo>
                    <a:pt x="1551686" y="1168400"/>
                  </a:lnTo>
                  <a:lnTo>
                    <a:pt x="1568068" y="1130300"/>
                  </a:lnTo>
                  <a:lnTo>
                    <a:pt x="1582674" y="1092200"/>
                  </a:lnTo>
                  <a:lnTo>
                    <a:pt x="1595501" y="1054100"/>
                  </a:lnTo>
                  <a:lnTo>
                    <a:pt x="1606423" y="1016000"/>
                  </a:lnTo>
                  <a:lnTo>
                    <a:pt x="1615566" y="977900"/>
                  </a:lnTo>
                  <a:lnTo>
                    <a:pt x="1622805" y="939800"/>
                  </a:lnTo>
                  <a:lnTo>
                    <a:pt x="1628013" y="901700"/>
                  </a:lnTo>
                  <a:lnTo>
                    <a:pt x="1631188" y="863600"/>
                  </a:lnTo>
                  <a:lnTo>
                    <a:pt x="1632203" y="812800"/>
                  </a:lnTo>
                  <a:lnTo>
                    <a:pt x="1631188" y="774700"/>
                  </a:lnTo>
                  <a:lnTo>
                    <a:pt x="1628013" y="736600"/>
                  </a:lnTo>
                  <a:lnTo>
                    <a:pt x="1622805" y="685800"/>
                  </a:lnTo>
                  <a:lnTo>
                    <a:pt x="1615566" y="647700"/>
                  </a:lnTo>
                  <a:lnTo>
                    <a:pt x="1606423" y="609600"/>
                  </a:lnTo>
                  <a:lnTo>
                    <a:pt x="1595501" y="571500"/>
                  </a:lnTo>
                  <a:lnTo>
                    <a:pt x="1582674" y="533400"/>
                  </a:lnTo>
                  <a:lnTo>
                    <a:pt x="1568068" y="495300"/>
                  </a:lnTo>
                  <a:lnTo>
                    <a:pt x="1551686" y="457200"/>
                  </a:lnTo>
                  <a:lnTo>
                    <a:pt x="1533652" y="431800"/>
                  </a:lnTo>
                  <a:lnTo>
                    <a:pt x="1514093" y="393700"/>
                  </a:lnTo>
                  <a:lnTo>
                    <a:pt x="1492885" y="355600"/>
                  </a:lnTo>
                  <a:lnTo>
                    <a:pt x="1470025" y="330200"/>
                  </a:lnTo>
                  <a:lnTo>
                    <a:pt x="1445767" y="292100"/>
                  </a:lnTo>
                  <a:lnTo>
                    <a:pt x="1393063" y="241300"/>
                  </a:lnTo>
                  <a:lnTo>
                    <a:pt x="1335151" y="190500"/>
                  </a:lnTo>
                  <a:lnTo>
                    <a:pt x="1304289" y="165100"/>
                  </a:lnTo>
                  <a:lnTo>
                    <a:pt x="1272286" y="139700"/>
                  </a:lnTo>
                  <a:lnTo>
                    <a:pt x="1239265" y="114300"/>
                  </a:lnTo>
                  <a:lnTo>
                    <a:pt x="1205102" y="101600"/>
                  </a:lnTo>
                  <a:lnTo>
                    <a:pt x="1169924" y="76200"/>
                  </a:lnTo>
                  <a:lnTo>
                    <a:pt x="1096645" y="50800"/>
                  </a:lnTo>
                  <a:lnTo>
                    <a:pt x="1058799" y="38100"/>
                  </a:lnTo>
                  <a:close/>
                </a:path>
                <a:path w="1632585" h="1625600">
                  <a:moveTo>
                    <a:pt x="899540" y="0"/>
                  </a:moveTo>
                  <a:lnTo>
                    <a:pt x="732663" y="0"/>
                  </a:lnTo>
                  <a:lnTo>
                    <a:pt x="691769" y="12700"/>
                  </a:lnTo>
                  <a:lnTo>
                    <a:pt x="940435" y="12700"/>
                  </a:lnTo>
                  <a:lnTo>
                    <a:pt x="899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3102101" y="3556253"/>
            <a:ext cx="4556760" cy="1632585"/>
            <a:chOff x="3102101" y="3556253"/>
            <a:chExt cx="4556760" cy="1632585"/>
          </a:xfrm>
        </p:grpSpPr>
        <p:sp>
          <p:nvSpPr>
            <p:cNvPr id="20" name="object 20"/>
            <p:cNvSpPr/>
            <p:nvPr/>
          </p:nvSpPr>
          <p:spPr>
            <a:xfrm>
              <a:off x="3103625" y="3557777"/>
              <a:ext cx="4554220" cy="1629410"/>
            </a:xfrm>
            <a:custGeom>
              <a:avLst/>
              <a:gdLst/>
              <a:ahLst/>
              <a:cxnLst/>
              <a:rect l="l" t="t" r="r" b="b"/>
              <a:pathLst>
                <a:path w="4554220" h="1629410">
                  <a:moveTo>
                    <a:pt x="4553712" y="0"/>
                  </a:moveTo>
                  <a:lnTo>
                    <a:pt x="814577" y="0"/>
                  </a:lnTo>
                  <a:lnTo>
                    <a:pt x="0" y="814578"/>
                  </a:lnTo>
                  <a:lnTo>
                    <a:pt x="814577" y="1629156"/>
                  </a:lnTo>
                  <a:lnTo>
                    <a:pt x="4553712" y="1629156"/>
                  </a:lnTo>
                  <a:lnTo>
                    <a:pt x="4553712" y="0"/>
                  </a:lnTo>
                  <a:close/>
                </a:path>
              </a:pathLst>
            </a:custGeom>
            <a:solidFill>
              <a:srgbClr val="77A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02101" y="3556253"/>
              <a:ext cx="4556760" cy="1632585"/>
            </a:xfrm>
            <a:custGeom>
              <a:avLst/>
              <a:gdLst/>
              <a:ahLst/>
              <a:cxnLst/>
              <a:rect l="l" t="t" r="r" b="b"/>
              <a:pathLst>
                <a:path w="4556759" h="1632585">
                  <a:moveTo>
                    <a:pt x="49503" y="816102"/>
                  </a:moveTo>
                  <a:lnTo>
                    <a:pt x="24749" y="840882"/>
                  </a:lnTo>
                  <a:lnTo>
                    <a:pt x="815086" y="1632204"/>
                  </a:lnTo>
                  <a:lnTo>
                    <a:pt x="4521708" y="1632204"/>
                  </a:lnTo>
                  <a:lnTo>
                    <a:pt x="4521708" y="1607439"/>
                  </a:lnTo>
                  <a:lnTo>
                    <a:pt x="839977" y="1607439"/>
                  </a:lnTo>
                  <a:lnTo>
                    <a:pt x="815086" y="1597152"/>
                  </a:lnTo>
                  <a:lnTo>
                    <a:pt x="829702" y="1597152"/>
                  </a:lnTo>
                  <a:lnTo>
                    <a:pt x="49503" y="816102"/>
                  </a:lnTo>
                  <a:close/>
                </a:path>
                <a:path w="4556759" h="1632585">
                  <a:moveTo>
                    <a:pt x="4521708" y="0"/>
                  </a:moveTo>
                  <a:lnTo>
                    <a:pt x="4521708" y="1632204"/>
                  </a:lnTo>
                  <a:lnTo>
                    <a:pt x="4556759" y="1597152"/>
                  </a:lnTo>
                  <a:lnTo>
                    <a:pt x="4556759" y="35051"/>
                  </a:lnTo>
                  <a:lnTo>
                    <a:pt x="4521708" y="0"/>
                  </a:lnTo>
                  <a:close/>
                </a:path>
                <a:path w="4556759" h="1632585">
                  <a:moveTo>
                    <a:pt x="4556759" y="1597152"/>
                  </a:moveTo>
                  <a:lnTo>
                    <a:pt x="4521708" y="1632204"/>
                  </a:lnTo>
                  <a:lnTo>
                    <a:pt x="4556759" y="1632204"/>
                  </a:lnTo>
                  <a:lnTo>
                    <a:pt x="4556759" y="1597152"/>
                  </a:lnTo>
                  <a:close/>
                </a:path>
                <a:path w="4556759" h="1632585">
                  <a:moveTo>
                    <a:pt x="829702" y="1597152"/>
                  </a:moveTo>
                  <a:lnTo>
                    <a:pt x="815086" y="1597152"/>
                  </a:lnTo>
                  <a:lnTo>
                    <a:pt x="839977" y="1607439"/>
                  </a:lnTo>
                  <a:lnTo>
                    <a:pt x="829702" y="1597152"/>
                  </a:lnTo>
                  <a:close/>
                </a:path>
                <a:path w="4556759" h="1632585">
                  <a:moveTo>
                    <a:pt x="4521708" y="1597152"/>
                  </a:moveTo>
                  <a:lnTo>
                    <a:pt x="829702" y="1597152"/>
                  </a:lnTo>
                  <a:lnTo>
                    <a:pt x="839977" y="1607439"/>
                  </a:lnTo>
                  <a:lnTo>
                    <a:pt x="4521708" y="1607439"/>
                  </a:lnTo>
                  <a:lnTo>
                    <a:pt x="4521708" y="1597152"/>
                  </a:lnTo>
                  <a:close/>
                </a:path>
                <a:path w="4556759" h="1632585">
                  <a:moveTo>
                    <a:pt x="24765" y="791337"/>
                  </a:moveTo>
                  <a:lnTo>
                    <a:pt x="0" y="816102"/>
                  </a:lnTo>
                  <a:lnTo>
                    <a:pt x="24749" y="840882"/>
                  </a:lnTo>
                  <a:lnTo>
                    <a:pt x="24765" y="791337"/>
                  </a:lnTo>
                  <a:close/>
                </a:path>
                <a:path w="4556759" h="1632585">
                  <a:moveTo>
                    <a:pt x="24765" y="791337"/>
                  </a:moveTo>
                  <a:lnTo>
                    <a:pt x="24765" y="840882"/>
                  </a:lnTo>
                  <a:lnTo>
                    <a:pt x="49503" y="816102"/>
                  </a:lnTo>
                  <a:lnTo>
                    <a:pt x="24765" y="791337"/>
                  </a:lnTo>
                  <a:close/>
                </a:path>
                <a:path w="4556759" h="1632585">
                  <a:moveTo>
                    <a:pt x="4521708" y="0"/>
                  </a:moveTo>
                  <a:lnTo>
                    <a:pt x="815086" y="0"/>
                  </a:lnTo>
                  <a:lnTo>
                    <a:pt x="24765" y="791337"/>
                  </a:lnTo>
                  <a:lnTo>
                    <a:pt x="49503" y="816102"/>
                  </a:lnTo>
                  <a:lnTo>
                    <a:pt x="829702" y="35051"/>
                  </a:lnTo>
                  <a:lnTo>
                    <a:pt x="815086" y="35051"/>
                  </a:lnTo>
                  <a:lnTo>
                    <a:pt x="839977" y="24765"/>
                  </a:lnTo>
                  <a:lnTo>
                    <a:pt x="4521708" y="24765"/>
                  </a:lnTo>
                  <a:lnTo>
                    <a:pt x="4521708" y="0"/>
                  </a:lnTo>
                  <a:close/>
                </a:path>
                <a:path w="4556759" h="1632585">
                  <a:moveTo>
                    <a:pt x="839977" y="24765"/>
                  </a:moveTo>
                  <a:lnTo>
                    <a:pt x="815086" y="35051"/>
                  </a:lnTo>
                  <a:lnTo>
                    <a:pt x="829702" y="35051"/>
                  </a:lnTo>
                  <a:lnTo>
                    <a:pt x="839977" y="24765"/>
                  </a:lnTo>
                  <a:close/>
                </a:path>
                <a:path w="4556759" h="1632585">
                  <a:moveTo>
                    <a:pt x="4521708" y="24765"/>
                  </a:moveTo>
                  <a:lnTo>
                    <a:pt x="839977" y="24765"/>
                  </a:lnTo>
                  <a:lnTo>
                    <a:pt x="829702" y="35051"/>
                  </a:lnTo>
                  <a:lnTo>
                    <a:pt x="4521708" y="35051"/>
                  </a:lnTo>
                  <a:lnTo>
                    <a:pt x="4521708" y="24765"/>
                  </a:lnTo>
                  <a:close/>
                </a:path>
                <a:path w="4556759" h="1632585">
                  <a:moveTo>
                    <a:pt x="4556759" y="0"/>
                  </a:moveTo>
                  <a:lnTo>
                    <a:pt x="4521708" y="0"/>
                  </a:lnTo>
                  <a:lnTo>
                    <a:pt x="4556759" y="35051"/>
                  </a:lnTo>
                  <a:lnTo>
                    <a:pt x="45567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237101" y="3697985"/>
            <a:ext cx="3297554" cy="130556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080" indent="-5080" algn="ctr">
              <a:lnSpc>
                <a:spcPts val="1630"/>
              </a:lnSpc>
              <a:spcBef>
                <a:spcPts val="390"/>
              </a:spcBef>
              <a:tabLst>
                <a:tab pos="737870" algn="l"/>
              </a:tabLst>
            </a:pP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No</a:t>
            </a:r>
            <a:r>
              <a:rPr sz="1600" spc="-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es</a:t>
            </a:r>
            <a:r>
              <a:rPr sz="16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un</a:t>
            </a:r>
            <a:r>
              <a:rPr sz="16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presagio</a:t>
            </a:r>
            <a:r>
              <a:rPr sz="16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</a:t>
            </a:r>
            <a:r>
              <a:rPr sz="16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mal 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agüero.</a:t>
            </a:r>
            <a:r>
              <a:rPr sz="16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Es 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una</a:t>
            </a:r>
            <a:r>
              <a:rPr sz="1600" spc="-5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muy</a:t>
            </a:r>
            <a:r>
              <a:rPr sz="1600" spc="-4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fuerte</a:t>
            </a:r>
            <a:r>
              <a:rPr sz="1600" spc="-5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campanada</a:t>
            </a:r>
            <a:r>
              <a:rPr sz="16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para 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despertar</a:t>
            </a:r>
            <a:r>
              <a:rPr sz="1600" spc="-4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y</a:t>
            </a:r>
            <a:r>
              <a:rPr sz="1600" spc="-6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actuar</a:t>
            </a:r>
            <a:r>
              <a:rPr sz="16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desde</a:t>
            </a:r>
            <a:r>
              <a:rPr sz="16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</a:t>
            </a:r>
            <a:r>
              <a:rPr sz="1600" spc="-5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las 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Naciones</a:t>
            </a:r>
            <a:r>
              <a:rPr sz="16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Unidas</a:t>
            </a:r>
            <a:r>
              <a:rPr sz="1600" spc="-7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difundieran</a:t>
            </a:r>
            <a:r>
              <a:rPr sz="1600" spc="-6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el Informe</a:t>
            </a:r>
            <a:r>
              <a:rPr sz="1600" spc="-5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Brundtland</a:t>
            </a:r>
            <a:r>
              <a:rPr sz="1600" spc="-5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</a:t>
            </a:r>
            <a:r>
              <a:rPr sz="1600" spc="-5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1987</a:t>
            </a:r>
            <a:r>
              <a:rPr sz="1600" spc="-5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conocido </a:t>
            </a: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como:</a:t>
            </a:r>
            <a:r>
              <a:rPr sz="16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	Our</a:t>
            </a:r>
            <a:r>
              <a:rPr sz="1600" spc="-4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Common</a:t>
            </a:r>
            <a:r>
              <a:rPr sz="16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Future.</a:t>
            </a:r>
            <a:endParaRPr sz="1600" dirty="0">
              <a:latin typeface="Franklin Gothic Medium"/>
              <a:cs typeface="Franklin Gothic Medium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286761" y="3562858"/>
            <a:ext cx="1632585" cy="1625600"/>
            <a:chOff x="2286761" y="3562858"/>
            <a:chExt cx="1632585" cy="1625600"/>
          </a:xfrm>
        </p:grpSpPr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88109" y="3903754"/>
              <a:ext cx="234905" cy="23503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57921" y="3970907"/>
              <a:ext cx="234905" cy="23503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18297" y="3970907"/>
              <a:ext cx="234905" cy="23503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434399" y="4173004"/>
              <a:ext cx="1342390" cy="674370"/>
            </a:xfrm>
            <a:custGeom>
              <a:avLst/>
              <a:gdLst/>
              <a:ahLst/>
              <a:cxnLst/>
              <a:rect l="l" t="t" r="r" b="b"/>
              <a:pathLst>
                <a:path w="1342389" h="674370">
                  <a:moveTo>
                    <a:pt x="402691" y="167246"/>
                  </a:moveTo>
                  <a:lnTo>
                    <a:pt x="390664" y="128536"/>
                  </a:lnTo>
                  <a:lnTo>
                    <a:pt x="350672" y="100101"/>
                  </a:lnTo>
                  <a:lnTo>
                    <a:pt x="303288" y="81902"/>
                  </a:lnTo>
                  <a:lnTo>
                    <a:pt x="253987" y="70929"/>
                  </a:lnTo>
                  <a:lnTo>
                    <a:pt x="203657" y="67144"/>
                  </a:lnTo>
                  <a:lnTo>
                    <a:pt x="153187" y="70497"/>
                  </a:lnTo>
                  <a:lnTo>
                    <a:pt x="103454" y="80937"/>
                  </a:lnTo>
                  <a:lnTo>
                    <a:pt x="55372" y="98412"/>
                  </a:lnTo>
                  <a:lnTo>
                    <a:pt x="18453" y="118567"/>
                  </a:lnTo>
                  <a:lnTo>
                    <a:pt x="1460" y="153504"/>
                  </a:lnTo>
                  <a:lnTo>
                    <a:pt x="0" y="167246"/>
                  </a:lnTo>
                  <a:lnTo>
                    <a:pt x="0" y="452653"/>
                  </a:lnTo>
                  <a:lnTo>
                    <a:pt x="24968" y="417855"/>
                  </a:lnTo>
                  <a:lnTo>
                    <a:pt x="53555" y="384175"/>
                  </a:lnTo>
                  <a:lnTo>
                    <a:pt x="85775" y="351955"/>
                  </a:lnTo>
                  <a:lnTo>
                    <a:pt x="121615" y="321513"/>
                  </a:lnTo>
                  <a:lnTo>
                    <a:pt x="161074" y="293166"/>
                  </a:lnTo>
                  <a:lnTo>
                    <a:pt x="204724" y="266192"/>
                  </a:lnTo>
                  <a:lnTo>
                    <a:pt x="250952" y="241808"/>
                  </a:lnTo>
                  <a:lnTo>
                    <a:pt x="299516" y="220154"/>
                  </a:lnTo>
                  <a:lnTo>
                    <a:pt x="350177" y="201409"/>
                  </a:lnTo>
                  <a:lnTo>
                    <a:pt x="402691" y="185712"/>
                  </a:lnTo>
                  <a:lnTo>
                    <a:pt x="402691" y="167246"/>
                  </a:lnTo>
                  <a:close/>
                </a:path>
                <a:path w="1342389" h="674370">
                  <a:moveTo>
                    <a:pt x="872502" y="100101"/>
                  </a:moveTo>
                  <a:lnTo>
                    <a:pt x="860475" y="61379"/>
                  </a:lnTo>
                  <a:lnTo>
                    <a:pt x="820483" y="32943"/>
                  </a:lnTo>
                  <a:lnTo>
                    <a:pt x="773099" y="14744"/>
                  </a:lnTo>
                  <a:lnTo>
                    <a:pt x="723798" y="3784"/>
                  </a:lnTo>
                  <a:lnTo>
                    <a:pt x="673468" y="0"/>
                  </a:lnTo>
                  <a:lnTo>
                    <a:pt x="622998" y="3352"/>
                  </a:lnTo>
                  <a:lnTo>
                    <a:pt x="573265" y="13779"/>
                  </a:lnTo>
                  <a:lnTo>
                    <a:pt x="525183" y="31267"/>
                  </a:lnTo>
                  <a:lnTo>
                    <a:pt x="488264" y="51409"/>
                  </a:lnTo>
                  <a:lnTo>
                    <a:pt x="469392" y="86347"/>
                  </a:lnTo>
                  <a:lnTo>
                    <a:pt x="468134" y="100101"/>
                  </a:lnTo>
                  <a:lnTo>
                    <a:pt x="468134" y="168922"/>
                  </a:lnTo>
                  <a:lnTo>
                    <a:pt x="517525" y="160108"/>
                  </a:lnTo>
                  <a:lnTo>
                    <a:pt x="567550" y="153822"/>
                  </a:lnTo>
                  <a:lnTo>
                    <a:pt x="618197" y="150037"/>
                  </a:lnTo>
                  <a:lnTo>
                    <a:pt x="669480" y="148780"/>
                  </a:lnTo>
                  <a:lnTo>
                    <a:pt x="721017" y="150279"/>
                  </a:lnTo>
                  <a:lnTo>
                    <a:pt x="772248" y="154444"/>
                  </a:lnTo>
                  <a:lnTo>
                    <a:pt x="822845" y="160820"/>
                  </a:lnTo>
                  <a:lnTo>
                    <a:pt x="872502" y="168922"/>
                  </a:lnTo>
                  <a:lnTo>
                    <a:pt x="872502" y="100101"/>
                  </a:lnTo>
                  <a:close/>
                </a:path>
                <a:path w="1342389" h="674370">
                  <a:moveTo>
                    <a:pt x="1332090" y="671715"/>
                  </a:moveTo>
                  <a:lnTo>
                    <a:pt x="1322641" y="598589"/>
                  </a:lnTo>
                  <a:lnTo>
                    <a:pt x="1310944" y="562267"/>
                  </a:lnTo>
                  <a:lnTo>
                    <a:pt x="1294904" y="527113"/>
                  </a:lnTo>
                  <a:lnTo>
                    <a:pt x="1274737" y="493268"/>
                  </a:lnTo>
                  <a:lnTo>
                    <a:pt x="1250632" y="460870"/>
                  </a:lnTo>
                  <a:lnTo>
                    <a:pt x="1222806" y="430047"/>
                  </a:lnTo>
                  <a:lnTo>
                    <a:pt x="1191450" y="400926"/>
                  </a:lnTo>
                  <a:lnTo>
                    <a:pt x="1156766" y="373646"/>
                  </a:lnTo>
                  <a:lnTo>
                    <a:pt x="1118958" y="348335"/>
                  </a:lnTo>
                  <a:lnTo>
                    <a:pt x="1078217" y="325132"/>
                  </a:lnTo>
                  <a:lnTo>
                    <a:pt x="1034757" y="304152"/>
                  </a:lnTo>
                  <a:lnTo>
                    <a:pt x="988783" y="285546"/>
                  </a:lnTo>
                  <a:lnTo>
                    <a:pt x="940473" y="269443"/>
                  </a:lnTo>
                  <a:lnTo>
                    <a:pt x="890054" y="255981"/>
                  </a:lnTo>
                  <a:lnTo>
                    <a:pt x="837704" y="245262"/>
                  </a:lnTo>
                  <a:lnTo>
                    <a:pt x="783640" y="237451"/>
                  </a:lnTo>
                  <a:lnTo>
                    <a:pt x="728052" y="232664"/>
                  </a:lnTo>
                  <a:lnTo>
                    <a:pt x="671156" y="231051"/>
                  </a:lnTo>
                  <a:lnTo>
                    <a:pt x="614019" y="232664"/>
                  </a:lnTo>
                  <a:lnTo>
                    <a:pt x="558253" y="237451"/>
                  </a:lnTo>
                  <a:lnTo>
                    <a:pt x="504050" y="245262"/>
                  </a:lnTo>
                  <a:lnTo>
                    <a:pt x="451599" y="255981"/>
                  </a:lnTo>
                  <a:lnTo>
                    <a:pt x="401116" y="269443"/>
                  </a:lnTo>
                  <a:lnTo>
                    <a:pt x="352793" y="285546"/>
                  </a:lnTo>
                  <a:lnTo>
                    <a:pt x="306806" y="304152"/>
                  </a:lnTo>
                  <a:lnTo>
                    <a:pt x="263385" y="325132"/>
                  </a:lnTo>
                  <a:lnTo>
                    <a:pt x="222694" y="348335"/>
                  </a:lnTo>
                  <a:lnTo>
                    <a:pt x="184950" y="373646"/>
                  </a:lnTo>
                  <a:lnTo>
                    <a:pt x="150342" y="400926"/>
                  </a:lnTo>
                  <a:lnTo>
                    <a:pt x="119075" y="430047"/>
                  </a:lnTo>
                  <a:lnTo>
                    <a:pt x="91325" y="460870"/>
                  </a:lnTo>
                  <a:lnTo>
                    <a:pt x="67322" y="493268"/>
                  </a:lnTo>
                  <a:lnTo>
                    <a:pt x="47231" y="527113"/>
                  </a:lnTo>
                  <a:lnTo>
                    <a:pt x="31267" y="562267"/>
                  </a:lnTo>
                  <a:lnTo>
                    <a:pt x="19621" y="598589"/>
                  </a:lnTo>
                  <a:lnTo>
                    <a:pt x="10223" y="671715"/>
                  </a:lnTo>
                  <a:lnTo>
                    <a:pt x="10134" y="673163"/>
                  </a:lnTo>
                  <a:lnTo>
                    <a:pt x="10058" y="674255"/>
                  </a:lnTo>
                  <a:lnTo>
                    <a:pt x="1330286" y="674255"/>
                  </a:lnTo>
                  <a:lnTo>
                    <a:pt x="1331112" y="673163"/>
                  </a:lnTo>
                  <a:lnTo>
                    <a:pt x="1332090" y="671715"/>
                  </a:lnTo>
                  <a:close/>
                </a:path>
                <a:path w="1342389" h="674370">
                  <a:moveTo>
                    <a:pt x="1342313" y="167246"/>
                  </a:moveTo>
                  <a:lnTo>
                    <a:pt x="1330286" y="128536"/>
                  </a:lnTo>
                  <a:lnTo>
                    <a:pt x="1290307" y="100101"/>
                  </a:lnTo>
                  <a:lnTo>
                    <a:pt x="1242910" y="81902"/>
                  </a:lnTo>
                  <a:lnTo>
                    <a:pt x="1193609" y="70929"/>
                  </a:lnTo>
                  <a:lnTo>
                    <a:pt x="1143279" y="67144"/>
                  </a:lnTo>
                  <a:lnTo>
                    <a:pt x="1092809" y="70497"/>
                  </a:lnTo>
                  <a:lnTo>
                    <a:pt x="1043089" y="80937"/>
                  </a:lnTo>
                  <a:lnTo>
                    <a:pt x="994994" y="98412"/>
                  </a:lnTo>
                  <a:lnTo>
                    <a:pt x="958075" y="118567"/>
                  </a:lnTo>
                  <a:lnTo>
                    <a:pt x="939203" y="153504"/>
                  </a:lnTo>
                  <a:lnTo>
                    <a:pt x="937945" y="167246"/>
                  </a:lnTo>
                  <a:lnTo>
                    <a:pt x="937945" y="185712"/>
                  </a:lnTo>
                  <a:lnTo>
                    <a:pt x="990460" y="201409"/>
                  </a:lnTo>
                  <a:lnTo>
                    <a:pt x="1041107" y="220154"/>
                  </a:lnTo>
                  <a:lnTo>
                    <a:pt x="1089672" y="241808"/>
                  </a:lnTo>
                  <a:lnTo>
                    <a:pt x="1135913" y="266192"/>
                  </a:lnTo>
                  <a:lnTo>
                    <a:pt x="1179563" y="293166"/>
                  </a:lnTo>
                  <a:lnTo>
                    <a:pt x="1219847" y="321513"/>
                  </a:lnTo>
                  <a:lnTo>
                    <a:pt x="1256182" y="351955"/>
                  </a:lnTo>
                  <a:lnTo>
                    <a:pt x="1288656" y="384175"/>
                  </a:lnTo>
                  <a:lnTo>
                    <a:pt x="1317332" y="417855"/>
                  </a:lnTo>
                  <a:lnTo>
                    <a:pt x="1342313" y="452653"/>
                  </a:lnTo>
                  <a:lnTo>
                    <a:pt x="1342313" y="167246"/>
                  </a:lnTo>
                  <a:close/>
                </a:path>
              </a:pathLst>
            </a:custGeom>
            <a:solidFill>
              <a:srgbClr val="F0CD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286761" y="3562858"/>
              <a:ext cx="1632585" cy="1625600"/>
            </a:xfrm>
            <a:custGeom>
              <a:avLst/>
              <a:gdLst/>
              <a:ahLst/>
              <a:cxnLst/>
              <a:rect l="l" t="t" r="r" b="b"/>
              <a:pathLst>
                <a:path w="1632585" h="1625600">
                  <a:moveTo>
                    <a:pt x="1020063" y="1600200"/>
                  </a:moveTo>
                  <a:lnTo>
                    <a:pt x="612139" y="1600200"/>
                  </a:lnTo>
                  <a:lnTo>
                    <a:pt x="691769" y="1625600"/>
                  </a:lnTo>
                  <a:lnTo>
                    <a:pt x="940435" y="1625600"/>
                  </a:lnTo>
                  <a:lnTo>
                    <a:pt x="1020063" y="1600200"/>
                  </a:lnTo>
                  <a:close/>
                </a:path>
                <a:path w="1632585" h="1625600">
                  <a:moveTo>
                    <a:pt x="980566" y="12700"/>
                  </a:moveTo>
                  <a:lnTo>
                    <a:pt x="651637" y="12700"/>
                  </a:lnTo>
                  <a:lnTo>
                    <a:pt x="535432" y="50800"/>
                  </a:lnTo>
                  <a:lnTo>
                    <a:pt x="462280" y="76200"/>
                  </a:lnTo>
                  <a:lnTo>
                    <a:pt x="427100" y="101600"/>
                  </a:lnTo>
                  <a:lnTo>
                    <a:pt x="392938" y="114300"/>
                  </a:lnTo>
                  <a:lnTo>
                    <a:pt x="359790" y="139700"/>
                  </a:lnTo>
                  <a:lnTo>
                    <a:pt x="327787" y="165100"/>
                  </a:lnTo>
                  <a:lnTo>
                    <a:pt x="296925" y="190500"/>
                  </a:lnTo>
                  <a:lnTo>
                    <a:pt x="267335" y="215900"/>
                  </a:lnTo>
                  <a:lnTo>
                    <a:pt x="211962" y="266700"/>
                  </a:lnTo>
                  <a:lnTo>
                    <a:pt x="162051" y="330200"/>
                  </a:lnTo>
                  <a:lnTo>
                    <a:pt x="139319" y="355600"/>
                  </a:lnTo>
                  <a:lnTo>
                    <a:pt x="118110" y="393700"/>
                  </a:lnTo>
                  <a:lnTo>
                    <a:pt x="98425" y="431800"/>
                  </a:lnTo>
                  <a:lnTo>
                    <a:pt x="80518" y="457200"/>
                  </a:lnTo>
                  <a:lnTo>
                    <a:pt x="64135" y="495300"/>
                  </a:lnTo>
                  <a:lnTo>
                    <a:pt x="49530" y="533400"/>
                  </a:lnTo>
                  <a:lnTo>
                    <a:pt x="36702" y="571500"/>
                  </a:lnTo>
                  <a:lnTo>
                    <a:pt x="25654" y="609600"/>
                  </a:lnTo>
                  <a:lnTo>
                    <a:pt x="16510" y="647700"/>
                  </a:lnTo>
                  <a:lnTo>
                    <a:pt x="9398" y="685800"/>
                  </a:lnTo>
                  <a:lnTo>
                    <a:pt x="4190" y="736600"/>
                  </a:lnTo>
                  <a:lnTo>
                    <a:pt x="1015" y="774700"/>
                  </a:lnTo>
                  <a:lnTo>
                    <a:pt x="0" y="812800"/>
                  </a:lnTo>
                  <a:lnTo>
                    <a:pt x="1015" y="863600"/>
                  </a:lnTo>
                  <a:lnTo>
                    <a:pt x="4190" y="901700"/>
                  </a:lnTo>
                  <a:lnTo>
                    <a:pt x="9398" y="939800"/>
                  </a:lnTo>
                  <a:lnTo>
                    <a:pt x="16510" y="977900"/>
                  </a:lnTo>
                  <a:lnTo>
                    <a:pt x="25654" y="1016000"/>
                  </a:lnTo>
                  <a:lnTo>
                    <a:pt x="36702" y="1054100"/>
                  </a:lnTo>
                  <a:lnTo>
                    <a:pt x="49530" y="1092200"/>
                  </a:lnTo>
                  <a:lnTo>
                    <a:pt x="64135" y="1130300"/>
                  </a:lnTo>
                  <a:lnTo>
                    <a:pt x="80518" y="1168400"/>
                  </a:lnTo>
                  <a:lnTo>
                    <a:pt x="98425" y="1206500"/>
                  </a:lnTo>
                  <a:lnTo>
                    <a:pt x="118110" y="1244600"/>
                  </a:lnTo>
                  <a:lnTo>
                    <a:pt x="139319" y="1270000"/>
                  </a:lnTo>
                  <a:lnTo>
                    <a:pt x="162051" y="1308100"/>
                  </a:lnTo>
                  <a:lnTo>
                    <a:pt x="186436" y="1333500"/>
                  </a:lnTo>
                  <a:lnTo>
                    <a:pt x="211962" y="1358900"/>
                  </a:lnTo>
                  <a:lnTo>
                    <a:pt x="239013" y="1397000"/>
                  </a:lnTo>
                  <a:lnTo>
                    <a:pt x="296925" y="1447800"/>
                  </a:lnTo>
                  <a:lnTo>
                    <a:pt x="327787" y="1473200"/>
                  </a:lnTo>
                  <a:lnTo>
                    <a:pt x="359790" y="1498600"/>
                  </a:lnTo>
                  <a:lnTo>
                    <a:pt x="392938" y="1511300"/>
                  </a:lnTo>
                  <a:lnTo>
                    <a:pt x="427100" y="1536700"/>
                  </a:lnTo>
                  <a:lnTo>
                    <a:pt x="462280" y="1549400"/>
                  </a:lnTo>
                  <a:lnTo>
                    <a:pt x="498475" y="1562100"/>
                  </a:lnTo>
                  <a:lnTo>
                    <a:pt x="535432" y="1587500"/>
                  </a:lnTo>
                  <a:lnTo>
                    <a:pt x="573405" y="1600200"/>
                  </a:lnTo>
                  <a:lnTo>
                    <a:pt x="774954" y="1600200"/>
                  </a:lnTo>
                  <a:lnTo>
                    <a:pt x="735330" y="1587500"/>
                  </a:lnTo>
                  <a:lnTo>
                    <a:pt x="696213" y="1587500"/>
                  </a:lnTo>
                  <a:lnTo>
                    <a:pt x="657732" y="1574800"/>
                  </a:lnTo>
                  <a:lnTo>
                    <a:pt x="620140" y="1574800"/>
                  </a:lnTo>
                  <a:lnTo>
                    <a:pt x="546735" y="1549400"/>
                  </a:lnTo>
                  <a:lnTo>
                    <a:pt x="476757" y="1524000"/>
                  </a:lnTo>
                  <a:lnTo>
                    <a:pt x="443102" y="1498600"/>
                  </a:lnTo>
                  <a:lnTo>
                    <a:pt x="410337" y="1485900"/>
                  </a:lnTo>
                  <a:lnTo>
                    <a:pt x="378840" y="1460500"/>
                  </a:lnTo>
                  <a:lnTo>
                    <a:pt x="348106" y="1435100"/>
                  </a:lnTo>
                  <a:lnTo>
                    <a:pt x="318643" y="1422400"/>
                  </a:lnTo>
                  <a:lnTo>
                    <a:pt x="290321" y="1397000"/>
                  </a:lnTo>
                  <a:lnTo>
                    <a:pt x="263270" y="1371600"/>
                  </a:lnTo>
                  <a:lnTo>
                    <a:pt x="237362" y="1346200"/>
                  </a:lnTo>
                  <a:lnTo>
                    <a:pt x="212851" y="1308100"/>
                  </a:lnTo>
                  <a:lnTo>
                    <a:pt x="189611" y="1282700"/>
                  </a:lnTo>
                  <a:lnTo>
                    <a:pt x="167894" y="1257300"/>
                  </a:lnTo>
                  <a:lnTo>
                    <a:pt x="147574" y="1219200"/>
                  </a:lnTo>
                  <a:lnTo>
                    <a:pt x="128905" y="1181100"/>
                  </a:lnTo>
                  <a:lnTo>
                    <a:pt x="111632" y="1155700"/>
                  </a:lnTo>
                  <a:lnTo>
                    <a:pt x="96012" y="1117600"/>
                  </a:lnTo>
                  <a:lnTo>
                    <a:pt x="82168" y="1079500"/>
                  </a:lnTo>
                  <a:lnTo>
                    <a:pt x="69850" y="1041400"/>
                  </a:lnTo>
                  <a:lnTo>
                    <a:pt x="59436" y="1016000"/>
                  </a:lnTo>
                  <a:lnTo>
                    <a:pt x="50673" y="977900"/>
                  </a:lnTo>
                  <a:lnTo>
                    <a:pt x="43942" y="939800"/>
                  </a:lnTo>
                  <a:lnTo>
                    <a:pt x="38988" y="889000"/>
                  </a:lnTo>
                  <a:lnTo>
                    <a:pt x="35940" y="850900"/>
                  </a:lnTo>
                  <a:lnTo>
                    <a:pt x="35051" y="812800"/>
                  </a:lnTo>
                  <a:lnTo>
                    <a:pt x="36068" y="774700"/>
                  </a:lnTo>
                  <a:lnTo>
                    <a:pt x="39115" y="736600"/>
                  </a:lnTo>
                  <a:lnTo>
                    <a:pt x="44195" y="698500"/>
                  </a:lnTo>
                  <a:lnTo>
                    <a:pt x="51054" y="660400"/>
                  </a:lnTo>
                  <a:lnTo>
                    <a:pt x="59817" y="622300"/>
                  </a:lnTo>
                  <a:lnTo>
                    <a:pt x="70357" y="584200"/>
                  </a:lnTo>
                  <a:lnTo>
                    <a:pt x="82676" y="546100"/>
                  </a:lnTo>
                  <a:lnTo>
                    <a:pt x="96774" y="508000"/>
                  </a:lnTo>
                  <a:lnTo>
                    <a:pt x="112394" y="482600"/>
                  </a:lnTo>
                  <a:lnTo>
                    <a:pt x="129667" y="444500"/>
                  </a:lnTo>
                  <a:lnTo>
                    <a:pt x="148462" y="406400"/>
                  </a:lnTo>
                  <a:lnTo>
                    <a:pt x="168782" y="381000"/>
                  </a:lnTo>
                  <a:lnTo>
                    <a:pt x="190626" y="342900"/>
                  </a:lnTo>
                  <a:lnTo>
                    <a:pt x="238506" y="292100"/>
                  </a:lnTo>
                  <a:lnTo>
                    <a:pt x="291592" y="241300"/>
                  </a:lnTo>
                  <a:lnTo>
                    <a:pt x="349504" y="190500"/>
                  </a:lnTo>
                  <a:lnTo>
                    <a:pt x="380111" y="165100"/>
                  </a:lnTo>
                  <a:lnTo>
                    <a:pt x="411861" y="152400"/>
                  </a:lnTo>
                  <a:lnTo>
                    <a:pt x="444500" y="127000"/>
                  </a:lnTo>
                  <a:lnTo>
                    <a:pt x="512952" y="101600"/>
                  </a:lnTo>
                  <a:lnTo>
                    <a:pt x="548386" y="76200"/>
                  </a:lnTo>
                  <a:lnTo>
                    <a:pt x="584707" y="63500"/>
                  </a:lnTo>
                  <a:lnTo>
                    <a:pt x="621664" y="63500"/>
                  </a:lnTo>
                  <a:lnTo>
                    <a:pt x="697992" y="38100"/>
                  </a:lnTo>
                  <a:lnTo>
                    <a:pt x="1058799" y="38100"/>
                  </a:lnTo>
                  <a:lnTo>
                    <a:pt x="980566" y="12700"/>
                  </a:lnTo>
                  <a:close/>
                </a:path>
                <a:path w="1632585" h="1625600">
                  <a:moveTo>
                    <a:pt x="1058799" y="38100"/>
                  </a:moveTo>
                  <a:lnTo>
                    <a:pt x="935989" y="38100"/>
                  </a:lnTo>
                  <a:lnTo>
                    <a:pt x="1049274" y="76200"/>
                  </a:lnTo>
                  <a:lnTo>
                    <a:pt x="1085468" y="76200"/>
                  </a:lnTo>
                  <a:lnTo>
                    <a:pt x="1120902" y="101600"/>
                  </a:lnTo>
                  <a:lnTo>
                    <a:pt x="1189101" y="127000"/>
                  </a:lnTo>
                  <a:lnTo>
                    <a:pt x="1221866" y="152400"/>
                  </a:lnTo>
                  <a:lnTo>
                    <a:pt x="1253363" y="165100"/>
                  </a:lnTo>
                  <a:lnTo>
                    <a:pt x="1284097" y="190500"/>
                  </a:lnTo>
                  <a:lnTo>
                    <a:pt x="1313561" y="215900"/>
                  </a:lnTo>
                  <a:lnTo>
                    <a:pt x="1368933" y="266700"/>
                  </a:lnTo>
                  <a:lnTo>
                    <a:pt x="1419352" y="317500"/>
                  </a:lnTo>
                  <a:lnTo>
                    <a:pt x="1464310" y="381000"/>
                  </a:lnTo>
                  <a:lnTo>
                    <a:pt x="1484629" y="406400"/>
                  </a:lnTo>
                  <a:lnTo>
                    <a:pt x="1503299" y="444500"/>
                  </a:lnTo>
                  <a:lnTo>
                    <a:pt x="1520571" y="482600"/>
                  </a:lnTo>
                  <a:lnTo>
                    <a:pt x="1536191" y="508000"/>
                  </a:lnTo>
                  <a:lnTo>
                    <a:pt x="1550035" y="546100"/>
                  </a:lnTo>
                  <a:lnTo>
                    <a:pt x="1562353" y="584200"/>
                  </a:lnTo>
                  <a:lnTo>
                    <a:pt x="1572767" y="622300"/>
                  </a:lnTo>
                  <a:lnTo>
                    <a:pt x="1581530" y="660400"/>
                  </a:lnTo>
                  <a:lnTo>
                    <a:pt x="1588262" y="698500"/>
                  </a:lnTo>
                  <a:lnTo>
                    <a:pt x="1593214" y="736600"/>
                  </a:lnTo>
                  <a:lnTo>
                    <a:pt x="1596263" y="774700"/>
                  </a:lnTo>
                  <a:lnTo>
                    <a:pt x="1597152" y="812800"/>
                  </a:lnTo>
                  <a:lnTo>
                    <a:pt x="1596136" y="850900"/>
                  </a:lnTo>
                  <a:lnTo>
                    <a:pt x="1593088" y="901700"/>
                  </a:lnTo>
                  <a:lnTo>
                    <a:pt x="1588008" y="939800"/>
                  </a:lnTo>
                  <a:lnTo>
                    <a:pt x="1581150" y="977900"/>
                  </a:lnTo>
                  <a:lnTo>
                    <a:pt x="1572387" y="1016000"/>
                  </a:lnTo>
                  <a:lnTo>
                    <a:pt x="1561846" y="1054100"/>
                  </a:lnTo>
                  <a:lnTo>
                    <a:pt x="1549527" y="1079500"/>
                  </a:lnTo>
                  <a:lnTo>
                    <a:pt x="1535429" y="1117600"/>
                  </a:lnTo>
                  <a:lnTo>
                    <a:pt x="1519809" y="1155700"/>
                  </a:lnTo>
                  <a:lnTo>
                    <a:pt x="1502537" y="1193800"/>
                  </a:lnTo>
                  <a:lnTo>
                    <a:pt x="1483740" y="1219200"/>
                  </a:lnTo>
                  <a:lnTo>
                    <a:pt x="1463421" y="1257300"/>
                  </a:lnTo>
                  <a:lnTo>
                    <a:pt x="1441577" y="1282700"/>
                  </a:lnTo>
                  <a:lnTo>
                    <a:pt x="1418209" y="1308100"/>
                  </a:lnTo>
                  <a:lnTo>
                    <a:pt x="1393698" y="1346200"/>
                  </a:lnTo>
                  <a:lnTo>
                    <a:pt x="1340612" y="1397000"/>
                  </a:lnTo>
                  <a:lnTo>
                    <a:pt x="1282700" y="1447800"/>
                  </a:lnTo>
                  <a:lnTo>
                    <a:pt x="1252092" y="1460500"/>
                  </a:lnTo>
                  <a:lnTo>
                    <a:pt x="1220342" y="1485900"/>
                  </a:lnTo>
                  <a:lnTo>
                    <a:pt x="1187703" y="1498600"/>
                  </a:lnTo>
                  <a:lnTo>
                    <a:pt x="1153922" y="1524000"/>
                  </a:lnTo>
                  <a:lnTo>
                    <a:pt x="1119251" y="1536700"/>
                  </a:lnTo>
                  <a:lnTo>
                    <a:pt x="1047496" y="1562100"/>
                  </a:lnTo>
                  <a:lnTo>
                    <a:pt x="972692" y="1587500"/>
                  </a:lnTo>
                  <a:lnTo>
                    <a:pt x="895095" y="1587500"/>
                  </a:lnTo>
                  <a:lnTo>
                    <a:pt x="855471" y="1600200"/>
                  </a:lnTo>
                  <a:lnTo>
                    <a:pt x="1058799" y="1600200"/>
                  </a:lnTo>
                  <a:lnTo>
                    <a:pt x="1096645" y="1587500"/>
                  </a:lnTo>
                  <a:lnTo>
                    <a:pt x="1133728" y="1562100"/>
                  </a:lnTo>
                  <a:lnTo>
                    <a:pt x="1169924" y="1549400"/>
                  </a:lnTo>
                  <a:lnTo>
                    <a:pt x="1205102" y="1536700"/>
                  </a:lnTo>
                  <a:lnTo>
                    <a:pt x="1239265" y="1511300"/>
                  </a:lnTo>
                  <a:lnTo>
                    <a:pt x="1272286" y="1498600"/>
                  </a:lnTo>
                  <a:lnTo>
                    <a:pt x="1304289" y="1473200"/>
                  </a:lnTo>
                  <a:lnTo>
                    <a:pt x="1335151" y="1447800"/>
                  </a:lnTo>
                  <a:lnTo>
                    <a:pt x="1364868" y="1422400"/>
                  </a:lnTo>
                  <a:lnTo>
                    <a:pt x="1420114" y="1358900"/>
                  </a:lnTo>
                  <a:lnTo>
                    <a:pt x="1445767" y="1333500"/>
                  </a:lnTo>
                  <a:lnTo>
                    <a:pt x="1470025" y="1308100"/>
                  </a:lnTo>
                  <a:lnTo>
                    <a:pt x="1492885" y="1270000"/>
                  </a:lnTo>
                  <a:lnTo>
                    <a:pt x="1514093" y="1244600"/>
                  </a:lnTo>
                  <a:lnTo>
                    <a:pt x="1533652" y="1206500"/>
                  </a:lnTo>
                  <a:lnTo>
                    <a:pt x="1551686" y="1168400"/>
                  </a:lnTo>
                  <a:lnTo>
                    <a:pt x="1568068" y="1130300"/>
                  </a:lnTo>
                  <a:lnTo>
                    <a:pt x="1582674" y="1092200"/>
                  </a:lnTo>
                  <a:lnTo>
                    <a:pt x="1595501" y="1054100"/>
                  </a:lnTo>
                  <a:lnTo>
                    <a:pt x="1606423" y="1016000"/>
                  </a:lnTo>
                  <a:lnTo>
                    <a:pt x="1615566" y="977900"/>
                  </a:lnTo>
                  <a:lnTo>
                    <a:pt x="1622805" y="939800"/>
                  </a:lnTo>
                  <a:lnTo>
                    <a:pt x="1628013" y="901700"/>
                  </a:lnTo>
                  <a:lnTo>
                    <a:pt x="1631188" y="863600"/>
                  </a:lnTo>
                  <a:lnTo>
                    <a:pt x="1632203" y="812800"/>
                  </a:lnTo>
                  <a:lnTo>
                    <a:pt x="1631188" y="774700"/>
                  </a:lnTo>
                  <a:lnTo>
                    <a:pt x="1628013" y="736600"/>
                  </a:lnTo>
                  <a:lnTo>
                    <a:pt x="1622805" y="685800"/>
                  </a:lnTo>
                  <a:lnTo>
                    <a:pt x="1615566" y="647700"/>
                  </a:lnTo>
                  <a:lnTo>
                    <a:pt x="1606423" y="609600"/>
                  </a:lnTo>
                  <a:lnTo>
                    <a:pt x="1595501" y="571500"/>
                  </a:lnTo>
                  <a:lnTo>
                    <a:pt x="1582674" y="533400"/>
                  </a:lnTo>
                  <a:lnTo>
                    <a:pt x="1568068" y="495300"/>
                  </a:lnTo>
                  <a:lnTo>
                    <a:pt x="1551686" y="457200"/>
                  </a:lnTo>
                  <a:lnTo>
                    <a:pt x="1533652" y="431800"/>
                  </a:lnTo>
                  <a:lnTo>
                    <a:pt x="1514093" y="393700"/>
                  </a:lnTo>
                  <a:lnTo>
                    <a:pt x="1492885" y="355600"/>
                  </a:lnTo>
                  <a:lnTo>
                    <a:pt x="1470025" y="330200"/>
                  </a:lnTo>
                  <a:lnTo>
                    <a:pt x="1445767" y="292100"/>
                  </a:lnTo>
                  <a:lnTo>
                    <a:pt x="1393063" y="241300"/>
                  </a:lnTo>
                  <a:lnTo>
                    <a:pt x="1335151" y="190500"/>
                  </a:lnTo>
                  <a:lnTo>
                    <a:pt x="1304289" y="165100"/>
                  </a:lnTo>
                  <a:lnTo>
                    <a:pt x="1272286" y="139700"/>
                  </a:lnTo>
                  <a:lnTo>
                    <a:pt x="1239265" y="114300"/>
                  </a:lnTo>
                  <a:lnTo>
                    <a:pt x="1205102" y="101600"/>
                  </a:lnTo>
                  <a:lnTo>
                    <a:pt x="1169924" y="76200"/>
                  </a:lnTo>
                  <a:lnTo>
                    <a:pt x="1096645" y="50800"/>
                  </a:lnTo>
                  <a:lnTo>
                    <a:pt x="1058799" y="38100"/>
                  </a:lnTo>
                  <a:close/>
                </a:path>
                <a:path w="1632585" h="1625600">
                  <a:moveTo>
                    <a:pt x="899540" y="0"/>
                  </a:moveTo>
                  <a:lnTo>
                    <a:pt x="732663" y="0"/>
                  </a:lnTo>
                  <a:lnTo>
                    <a:pt x="691769" y="12700"/>
                  </a:lnTo>
                  <a:lnTo>
                    <a:pt x="940435" y="12700"/>
                  </a:lnTo>
                  <a:lnTo>
                    <a:pt x="899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9347" y="975881"/>
            <a:ext cx="7316470" cy="863826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 marR="5080" algn="ctr">
              <a:lnSpc>
                <a:spcPts val="3100"/>
              </a:lnSpc>
              <a:spcBef>
                <a:spcPts val="525"/>
              </a:spcBef>
              <a:tabLst>
                <a:tab pos="3357245" algn="l"/>
              </a:tabLst>
            </a:pPr>
            <a:r>
              <a:rPr sz="2900" dirty="0"/>
              <a:t>¿QUÉ</a:t>
            </a:r>
            <a:r>
              <a:rPr sz="2900" spc="-5" dirty="0"/>
              <a:t> </a:t>
            </a:r>
            <a:r>
              <a:rPr sz="2900" spc="-160" dirty="0"/>
              <a:t>PASARÁ</a:t>
            </a:r>
            <a:r>
              <a:rPr sz="2900" spc="-15" dirty="0"/>
              <a:t> </a:t>
            </a:r>
            <a:r>
              <a:rPr sz="2900" dirty="0"/>
              <a:t>EN </a:t>
            </a:r>
            <a:r>
              <a:rPr sz="2900" spc="-25" dirty="0"/>
              <a:t>EL</a:t>
            </a:r>
            <a:r>
              <a:rPr lang="es-PE" sz="2900" spc="-25" dirty="0"/>
              <a:t> </a:t>
            </a:r>
            <a:r>
              <a:rPr sz="2900" dirty="0"/>
              <a:t>PERÚ</a:t>
            </a:r>
            <a:r>
              <a:rPr sz="2900" spc="-65" dirty="0"/>
              <a:t> </a:t>
            </a:r>
            <a:r>
              <a:rPr sz="2900" dirty="0"/>
              <a:t>Y</a:t>
            </a:r>
            <a:r>
              <a:rPr sz="2900" spc="-45" dirty="0"/>
              <a:t> </a:t>
            </a:r>
            <a:r>
              <a:rPr sz="2900" dirty="0"/>
              <a:t>EL</a:t>
            </a:r>
            <a:r>
              <a:rPr sz="2900" spc="-60" dirty="0"/>
              <a:t> </a:t>
            </a:r>
            <a:r>
              <a:rPr sz="2900" dirty="0"/>
              <a:t>MUNDO</a:t>
            </a:r>
            <a:r>
              <a:rPr sz="2900" spc="-70" dirty="0"/>
              <a:t> </a:t>
            </a:r>
            <a:r>
              <a:rPr sz="2900" dirty="0"/>
              <a:t>EN</a:t>
            </a:r>
            <a:r>
              <a:rPr sz="2900" spc="-60" dirty="0"/>
              <a:t> </a:t>
            </a:r>
            <a:r>
              <a:rPr sz="2900" spc="-25" dirty="0"/>
              <a:t>EL </a:t>
            </a:r>
            <a:r>
              <a:rPr sz="2900" spc="-10" dirty="0"/>
              <a:t>2030?</a:t>
            </a:r>
            <a:endParaRPr sz="2900" dirty="0"/>
          </a:p>
          <a:p>
            <a:pPr marL="1905" algn="ctr">
              <a:lnSpc>
                <a:spcPts val="3050"/>
              </a:lnSpc>
            </a:pPr>
            <a:r>
              <a:rPr sz="2900" spc="-35" dirty="0"/>
              <a:t>ALGUNOS</a:t>
            </a:r>
            <a:r>
              <a:rPr sz="2900" spc="-120" dirty="0"/>
              <a:t> </a:t>
            </a:r>
            <a:r>
              <a:rPr sz="2900" spc="-10" dirty="0"/>
              <a:t>CASOS</a:t>
            </a:r>
            <a:endParaRPr sz="2900" dirty="0"/>
          </a:p>
        </p:txBody>
      </p:sp>
      <p:grpSp>
        <p:nvGrpSpPr>
          <p:cNvPr id="3" name="object 3"/>
          <p:cNvGrpSpPr/>
          <p:nvPr/>
        </p:nvGrpSpPr>
        <p:grpSpPr>
          <a:xfrm>
            <a:off x="1501902" y="2100833"/>
            <a:ext cx="2212975" cy="1329055"/>
            <a:chOff x="1501902" y="2100833"/>
            <a:chExt cx="2212975" cy="1329055"/>
          </a:xfrm>
        </p:grpSpPr>
        <p:sp>
          <p:nvSpPr>
            <p:cNvPr id="4" name="object 4"/>
            <p:cNvSpPr/>
            <p:nvPr/>
          </p:nvSpPr>
          <p:spPr>
            <a:xfrm>
              <a:off x="1503426" y="2102357"/>
              <a:ext cx="2209800" cy="1325880"/>
            </a:xfrm>
            <a:custGeom>
              <a:avLst/>
              <a:gdLst/>
              <a:ahLst/>
              <a:cxnLst/>
              <a:rect l="l" t="t" r="r" b="b"/>
              <a:pathLst>
                <a:path w="2209800" h="1325879">
                  <a:moveTo>
                    <a:pt x="2209800" y="0"/>
                  </a:moveTo>
                  <a:lnTo>
                    <a:pt x="0" y="0"/>
                  </a:lnTo>
                  <a:lnTo>
                    <a:pt x="0" y="1325880"/>
                  </a:lnTo>
                  <a:lnTo>
                    <a:pt x="2209800" y="1325880"/>
                  </a:lnTo>
                  <a:lnTo>
                    <a:pt x="2209800" y="0"/>
                  </a:lnTo>
                  <a:close/>
                </a:path>
              </a:pathLst>
            </a:custGeom>
            <a:solidFill>
              <a:srgbClr val="E6C0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01902" y="2100833"/>
              <a:ext cx="2212975" cy="1329055"/>
            </a:xfrm>
            <a:custGeom>
              <a:avLst/>
              <a:gdLst/>
              <a:ahLst/>
              <a:cxnLst/>
              <a:rect l="l" t="t" r="r" b="b"/>
              <a:pathLst>
                <a:path w="2212975" h="1329054">
                  <a:moveTo>
                    <a:pt x="0" y="1293876"/>
                  </a:moveTo>
                  <a:lnTo>
                    <a:pt x="0" y="1328927"/>
                  </a:lnTo>
                  <a:lnTo>
                    <a:pt x="35051" y="1328927"/>
                  </a:lnTo>
                  <a:lnTo>
                    <a:pt x="0" y="1293876"/>
                  </a:lnTo>
                  <a:close/>
                </a:path>
                <a:path w="2212975" h="1329054">
                  <a:moveTo>
                    <a:pt x="35051" y="0"/>
                  </a:moveTo>
                  <a:lnTo>
                    <a:pt x="0" y="35051"/>
                  </a:lnTo>
                  <a:lnTo>
                    <a:pt x="0" y="1293876"/>
                  </a:lnTo>
                  <a:lnTo>
                    <a:pt x="35051" y="1328927"/>
                  </a:lnTo>
                  <a:lnTo>
                    <a:pt x="35051" y="0"/>
                  </a:lnTo>
                  <a:close/>
                </a:path>
                <a:path w="2212975" h="1329054">
                  <a:moveTo>
                    <a:pt x="2177796" y="1293876"/>
                  </a:moveTo>
                  <a:lnTo>
                    <a:pt x="35051" y="1293876"/>
                  </a:lnTo>
                  <a:lnTo>
                    <a:pt x="35051" y="1328927"/>
                  </a:lnTo>
                  <a:lnTo>
                    <a:pt x="2177796" y="1328927"/>
                  </a:lnTo>
                  <a:lnTo>
                    <a:pt x="2177796" y="1293876"/>
                  </a:lnTo>
                  <a:close/>
                </a:path>
                <a:path w="2212975" h="1329054">
                  <a:moveTo>
                    <a:pt x="2177796" y="0"/>
                  </a:moveTo>
                  <a:lnTo>
                    <a:pt x="2177796" y="1328927"/>
                  </a:lnTo>
                  <a:lnTo>
                    <a:pt x="2212848" y="1293876"/>
                  </a:lnTo>
                  <a:lnTo>
                    <a:pt x="2212848" y="35051"/>
                  </a:lnTo>
                  <a:lnTo>
                    <a:pt x="2177796" y="0"/>
                  </a:lnTo>
                  <a:close/>
                </a:path>
                <a:path w="2212975" h="1329054">
                  <a:moveTo>
                    <a:pt x="2212848" y="1293876"/>
                  </a:moveTo>
                  <a:lnTo>
                    <a:pt x="2177796" y="1328927"/>
                  </a:lnTo>
                  <a:lnTo>
                    <a:pt x="2212848" y="1328927"/>
                  </a:lnTo>
                  <a:lnTo>
                    <a:pt x="2212848" y="1293876"/>
                  </a:lnTo>
                  <a:close/>
                </a:path>
                <a:path w="2212975" h="1329054">
                  <a:moveTo>
                    <a:pt x="35051" y="0"/>
                  </a:moveTo>
                  <a:lnTo>
                    <a:pt x="0" y="0"/>
                  </a:lnTo>
                  <a:lnTo>
                    <a:pt x="0" y="35051"/>
                  </a:lnTo>
                  <a:lnTo>
                    <a:pt x="35051" y="0"/>
                  </a:lnTo>
                  <a:close/>
                </a:path>
                <a:path w="2212975" h="1329054">
                  <a:moveTo>
                    <a:pt x="2177796" y="0"/>
                  </a:moveTo>
                  <a:lnTo>
                    <a:pt x="35051" y="0"/>
                  </a:lnTo>
                  <a:lnTo>
                    <a:pt x="35051" y="35051"/>
                  </a:lnTo>
                  <a:lnTo>
                    <a:pt x="2177796" y="35051"/>
                  </a:lnTo>
                  <a:lnTo>
                    <a:pt x="2177796" y="0"/>
                  </a:lnTo>
                  <a:close/>
                </a:path>
                <a:path w="2212975" h="1329054">
                  <a:moveTo>
                    <a:pt x="2212848" y="0"/>
                  </a:moveTo>
                  <a:lnTo>
                    <a:pt x="2177796" y="0"/>
                  </a:lnTo>
                  <a:lnTo>
                    <a:pt x="2212848" y="35051"/>
                  </a:lnTo>
                  <a:lnTo>
                    <a:pt x="22128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503425" y="2102357"/>
            <a:ext cx="2209800" cy="132588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69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184785" marR="176530" indent="186055">
              <a:lnSpc>
                <a:spcPts val="1660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Incremento</a:t>
            </a:r>
            <a:r>
              <a:rPr sz="16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16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la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población</a:t>
            </a:r>
            <a:r>
              <a:rPr sz="16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mundial.</a:t>
            </a:r>
            <a:r>
              <a:rPr sz="16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+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16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8</a:t>
            </a:r>
            <a:r>
              <a:rPr sz="16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mil</a:t>
            </a:r>
            <a:r>
              <a:rPr sz="16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millones</a:t>
            </a:r>
            <a:r>
              <a:rPr sz="16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500</a:t>
            </a:r>
            <a:endParaRPr sz="1600" dirty="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932682" y="2100833"/>
            <a:ext cx="2212975" cy="1329055"/>
            <a:chOff x="3932682" y="2100833"/>
            <a:chExt cx="2212975" cy="1329055"/>
          </a:xfrm>
        </p:grpSpPr>
        <p:sp>
          <p:nvSpPr>
            <p:cNvPr id="8" name="object 8"/>
            <p:cNvSpPr/>
            <p:nvPr/>
          </p:nvSpPr>
          <p:spPr>
            <a:xfrm>
              <a:off x="3934206" y="2102357"/>
              <a:ext cx="2209800" cy="1325880"/>
            </a:xfrm>
            <a:custGeom>
              <a:avLst/>
              <a:gdLst/>
              <a:ahLst/>
              <a:cxnLst/>
              <a:rect l="l" t="t" r="r" b="b"/>
              <a:pathLst>
                <a:path w="2209800" h="1325879">
                  <a:moveTo>
                    <a:pt x="2209800" y="0"/>
                  </a:moveTo>
                  <a:lnTo>
                    <a:pt x="0" y="0"/>
                  </a:lnTo>
                  <a:lnTo>
                    <a:pt x="0" y="1325880"/>
                  </a:lnTo>
                  <a:lnTo>
                    <a:pt x="2209800" y="1325880"/>
                  </a:lnTo>
                  <a:lnTo>
                    <a:pt x="2209800" y="0"/>
                  </a:lnTo>
                  <a:close/>
                </a:path>
              </a:pathLst>
            </a:custGeom>
            <a:solidFill>
              <a:srgbClr val="887A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32682" y="2100833"/>
              <a:ext cx="2212975" cy="1329055"/>
            </a:xfrm>
            <a:custGeom>
              <a:avLst/>
              <a:gdLst/>
              <a:ahLst/>
              <a:cxnLst/>
              <a:rect l="l" t="t" r="r" b="b"/>
              <a:pathLst>
                <a:path w="2212975" h="1329054">
                  <a:moveTo>
                    <a:pt x="0" y="1293876"/>
                  </a:moveTo>
                  <a:lnTo>
                    <a:pt x="0" y="1328927"/>
                  </a:lnTo>
                  <a:lnTo>
                    <a:pt x="35051" y="1328927"/>
                  </a:lnTo>
                  <a:lnTo>
                    <a:pt x="0" y="1293876"/>
                  </a:lnTo>
                  <a:close/>
                </a:path>
                <a:path w="2212975" h="1329054">
                  <a:moveTo>
                    <a:pt x="35051" y="0"/>
                  </a:moveTo>
                  <a:lnTo>
                    <a:pt x="0" y="35051"/>
                  </a:lnTo>
                  <a:lnTo>
                    <a:pt x="0" y="1293876"/>
                  </a:lnTo>
                  <a:lnTo>
                    <a:pt x="35051" y="1328927"/>
                  </a:lnTo>
                  <a:lnTo>
                    <a:pt x="35051" y="0"/>
                  </a:lnTo>
                  <a:close/>
                </a:path>
                <a:path w="2212975" h="1329054">
                  <a:moveTo>
                    <a:pt x="2177795" y="1293876"/>
                  </a:moveTo>
                  <a:lnTo>
                    <a:pt x="35051" y="1293876"/>
                  </a:lnTo>
                  <a:lnTo>
                    <a:pt x="35051" y="1328927"/>
                  </a:lnTo>
                  <a:lnTo>
                    <a:pt x="2177795" y="1328927"/>
                  </a:lnTo>
                  <a:lnTo>
                    <a:pt x="2177795" y="1293876"/>
                  </a:lnTo>
                  <a:close/>
                </a:path>
                <a:path w="2212975" h="1329054">
                  <a:moveTo>
                    <a:pt x="2177795" y="0"/>
                  </a:moveTo>
                  <a:lnTo>
                    <a:pt x="2177795" y="1328927"/>
                  </a:lnTo>
                  <a:lnTo>
                    <a:pt x="2212847" y="1293876"/>
                  </a:lnTo>
                  <a:lnTo>
                    <a:pt x="2212847" y="35051"/>
                  </a:lnTo>
                  <a:lnTo>
                    <a:pt x="2177795" y="0"/>
                  </a:lnTo>
                  <a:close/>
                </a:path>
                <a:path w="2212975" h="1329054">
                  <a:moveTo>
                    <a:pt x="2212847" y="1293876"/>
                  </a:moveTo>
                  <a:lnTo>
                    <a:pt x="2177795" y="1328927"/>
                  </a:lnTo>
                  <a:lnTo>
                    <a:pt x="2212847" y="1328927"/>
                  </a:lnTo>
                  <a:lnTo>
                    <a:pt x="2212847" y="1293876"/>
                  </a:lnTo>
                  <a:close/>
                </a:path>
                <a:path w="2212975" h="1329054">
                  <a:moveTo>
                    <a:pt x="35051" y="0"/>
                  </a:moveTo>
                  <a:lnTo>
                    <a:pt x="0" y="0"/>
                  </a:lnTo>
                  <a:lnTo>
                    <a:pt x="0" y="35051"/>
                  </a:lnTo>
                  <a:lnTo>
                    <a:pt x="35051" y="0"/>
                  </a:lnTo>
                  <a:close/>
                </a:path>
                <a:path w="2212975" h="1329054">
                  <a:moveTo>
                    <a:pt x="2177795" y="0"/>
                  </a:moveTo>
                  <a:lnTo>
                    <a:pt x="35051" y="0"/>
                  </a:lnTo>
                  <a:lnTo>
                    <a:pt x="35051" y="35051"/>
                  </a:lnTo>
                  <a:lnTo>
                    <a:pt x="2177795" y="35051"/>
                  </a:lnTo>
                  <a:lnTo>
                    <a:pt x="2177795" y="0"/>
                  </a:lnTo>
                  <a:close/>
                </a:path>
                <a:path w="2212975" h="1329054">
                  <a:moveTo>
                    <a:pt x="2212847" y="0"/>
                  </a:moveTo>
                  <a:lnTo>
                    <a:pt x="2177795" y="0"/>
                  </a:lnTo>
                  <a:lnTo>
                    <a:pt x="2212847" y="35051"/>
                  </a:lnTo>
                  <a:lnTo>
                    <a:pt x="22128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934205" y="2102357"/>
            <a:ext cx="2209800" cy="132588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78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16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población</a:t>
            </a:r>
            <a:r>
              <a:rPr sz="16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mundial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655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15</a:t>
            </a:r>
            <a:r>
              <a:rPr sz="16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años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789"/>
              </a:lnSpc>
            </a:pP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representará</a:t>
            </a:r>
            <a:r>
              <a:rPr sz="16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al</a:t>
            </a:r>
            <a:r>
              <a:rPr sz="16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24%.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363461" y="2100833"/>
            <a:ext cx="2212975" cy="1329055"/>
            <a:chOff x="6363461" y="2100833"/>
            <a:chExt cx="2212975" cy="1329055"/>
          </a:xfrm>
        </p:grpSpPr>
        <p:sp>
          <p:nvSpPr>
            <p:cNvPr id="12" name="object 12"/>
            <p:cNvSpPr/>
            <p:nvPr/>
          </p:nvSpPr>
          <p:spPr>
            <a:xfrm>
              <a:off x="6364985" y="2102357"/>
              <a:ext cx="2209800" cy="1325880"/>
            </a:xfrm>
            <a:custGeom>
              <a:avLst/>
              <a:gdLst/>
              <a:ahLst/>
              <a:cxnLst/>
              <a:rect l="l" t="t" r="r" b="b"/>
              <a:pathLst>
                <a:path w="2209800" h="1325879">
                  <a:moveTo>
                    <a:pt x="2209800" y="0"/>
                  </a:moveTo>
                  <a:lnTo>
                    <a:pt x="0" y="0"/>
                  </a:lnTo>
                  <a:lnTo>
                    <a:pt x="0" y="1325880"/>
                  </a:lnTo>
                  <a:lnTo>
                    <a:pt x="2209800" y="1325880"/>
                  </a:lnTo>
                  <a:lnTo>
                    <a:pt x="2209800" y="0"/>
                  </a:lnTo>
                  <a:close/>
                </a:path>
              </a:pathLst>
            </a:custGeom>
            <a:solidFill>
              <a:srgbClr val="8DA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363461" y="2100833"/>
              <a:ext cx="2212975" cy="1329055"/>
            </a:xfrm>
            <a:custGeom>
              <a:avLst/>
              <a:gdLst/>
              <a:ahLst/>
              <a:cxnLst/>
              <a:rect l="l" t="t" r="r" b="b"/>
              <a:pathLst>
                <a:path w="2212975" h="1329054">
                  <a:moveTo>
                    <a:pt x="0" y="1293876"/>
                  </a:moveTo>
                  <a:lnTo>
                    <a:pt x="0" y="1328927"/>
                  </a:lnTo>
                  <a:lnTo>
                    <a:pt x="35051" y="1328927"/>
                  </a:lnTo>
                  <a:lnTo>
                    <a:pt x="0" y="1293876"/>
                  </a:lnTo>
                  <a:close/>
                </a:path>
                <a:path w="2212975" h="1329054">
                  <a:moveTo>
                    <a:pt x="35051" y="0"/>
                  </a:moveTo>
                  <a:lnTo>
                    <a:pt x="0" y="35051"/>
                  </a:lnTo>
                  <a:lnTo>
                    <a:pt x="0" y="1293876"/>
                  </a:lnTo>
                  <a:lnTo>
                    <a:pt x="35051" y="1328927"/>
                  </a:lnTo>
                  <a:lnTo>
                    <a:pt x="35051" y="0"/>
                  </a:lnTo>
                  <a:close/>
                </a:path>
                <a:path w="2212975" h="1329054">
                  <a:moveTo>
                    <a:pt x="2177795" y="1293876"/>
                  </a:moveTo>
                  <a:lnTo>
                    <a:pt x="35051" y="1293876"/>
                  </a:lnTo>
                  <a:lnTo>
                    <a:pt x="35051" y="1328927"/>
                  </a:lnTo>
                  <a:lnTo>
                    <a:pt x="2177795" y="1328927"/>
                  </a:lnTo>
                  <a:lnTo>
                    <a:pt x="2177795" y="1293876"/>
                  </a:lnTo>
                  <a:close/>
                </a:path>
                <a:path w="2212975" h="1329054">
                  <a:moveTo>
                    <a:pt x="2177795" y="0"/>
                  </a:moveTo>
                  <a:lnTo>
                    <a:pt x="2177795" y="1328927"/>
                  </a:lnTo>
                  <a:lnTo>
                    <a:pt x="2212847" y="1293876"/>
                  </a:lnTo>
                  <a:lnTo>
                    <a:pt x="2212847" y="35051"/>
                  </a:lnTo>
                  <a:lnTo>
                    <a:pt x="2177795" y="0"/>
                  </a:lnTo>
                  <a:close/>
                </a:path>
                <a:path w="2212975" h="1329054">
                  <a:moveTo>
                    <a:pt x="2212847" y="1293876"/>
                  </a:moveTo>
                  <a:lnTo>
                    <a:pt x="2177795" y="1328927"/>
                  </a:lnTo>
                  <a:lnTo>
                    <a:pt x="2212847" y="1328927"/>
                  </a:lnTo>
                  <a:lnTo>
                    <a:pt x="2212847" y="1293876"/>
                  </a:lnTo>
                  <a:close/>
                </a:path>
                <a:path w="2212975" h="1329054">
                  <a:moveTo>
                    <a:pt x="35051" y="0"/>
                  </a:moveTo>
                  <a:lnTo>
                    <a:pt x="0" y="0"/>
                  </a:lnTo>
                  <a:lnTo>
                    <a:pt x="0" y="35051"/>
                  </a:lnTo>
                  <a:lnTo>
                    <a:pt x="35051" y="0"/>
                  </a:lnTo>
                  <a:close/>
                </a:path>
                <a:path w="2212975" h="1329054">
                  <a:moveTo>
                    <a:pt x="2177795" y="0"/>
                  </a:moveTo>
                  <a:lnTo>
                    <a:pt x="35051" y="0"/>
                  </a:lnTo>
                  <a:lnTo>
                    <a:pt x="35051" y="35051"/>
                  </a:lnTo>
                  <a:lnTo>
                    <a:pt x="2177795" y="35051"/>
                  </a:lnTo>
                  <a:lnTo>
                    <a:pt x="2177795" y="0"/>
                  </a:lnTo>
                  <a:close/>
                </a:path>
                <a:path w="2212975" h="1329054">
                  <a:moveTo>
                    <a:pt x="2212847" y="0"/>
                  </a:moveTo>
                  <a:lnTo>
                    <a:pt x="2177795" y="0"/>
                  </a:lnTo>
                  <a:lnTo>
                    <a:pt x="2212847" y="35051"/>
                  </a:lnTo>
                  <a:lnTo>
                    <a:pt x="22128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364985" y="2102357"/>
            <a:ext cx="2209800" cy="1325880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60"/>
              </a:spcBef>
            </a:pPr>
            <a:endParaRPr sz="1600">
              <a:latin typeface="Times New Roman"/>
              <a:cs typeface="Times New Roman"/>
            </a:endParaRPr>
          </a:p>
          <a:p>
            <a:pPr marL="147955" marR="141605" indent="1270" algn="ctr">
              <a:lnSpc>
                <a:spcPct val="86300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Más</a:t>
            </a:r>
            <a:r>
              <a:rPr sz="16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16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41</a:t>
            </a: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mega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ciudades</a:t>
            </a:r>
            <a:r>
              <a:rPr sz="16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con</a:t>
            </a:r>
            <a:r>
              <a:rPr sz="16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6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16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10‘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16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h.</a:t>
            </a:r>
            <a:r>
              <a:rPr sz="16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entre</a:t>
            </a:r>
            <a:r>
              <a:rPr sz="16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ellas</a:t>
            </a:r>
            <a:r>
              <a:rPr sz="16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Lima.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501902" y="3647694"/>
            <a:ext cx="2212975" cy="1329055"/>
            <a:chOff x="1501902" y="3647694"/>
            <a:chExt cx="2212975" cy="1329055"/>
          </a:xfrm>
        </p:grpSpPr>
        <p:sp>
          <p:nvSpPr>
            <p:cNvPr id="16" name="object 16"/>
            <p:cNvSpPr/>
            <p:nvPr/>
          </p:nvSpPr>
          <p:spPr>
            <a:xfrm>
              <a:off x="1503426" y="3649218"/>
              <a:ext cx="2209800" cy="1325880"/>
            </a:xfrm>
            <a:custGeom>
              <a:avLst/>
              <a:gdLst/>
              <a:ahLst/>
              <a:cxnLst/>
              <a:rect l="l" t="t" r="r" b="b"/>
              <a:pathLst>
                <a:path w="2209800" h="1325879">
                  <a:moveTo>
                    <a:pt x="2209800" y="0"/>
                  </a:moveTo>
                  <a:lnTo>
                    <a:pt x="0" y="0"/>
                  </a:lnTo>
                  <a:lnTo>
                    <a:pt x="0" y="1325879"/>
                  </a:lnTo>
                  <a:lnTo>
                    <a:pt x="2209800" y="1325879"/>
                  </a:lnTo>
                  <a:lnTo>
                    <a:pt x="2209800" y="0"/>
                  </a:lnTo>
                  <a:close/>
                </a:path>
              </a:pathLst>
            </a:custGeom>
            <a:solidFill>
              <a:srgbClr val="77A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501902" y="3647694"/>
              <a:ext cx="2212975" cy="1329055"/>
            </a:xfrm>
            <a:custGeom>
              <a:avLst/>
              <a:gdLst/>
              <a:ahLst/>
              <a:cxnLst/>
              <a:rect l="l" t="t" r="r" b="b"/>
              <a:pathLst>
                <a:path w="2212975" h="1329054">
                  <a:moveTo>
                    <a:pt x="0" y="1293875"/>
                  </a:moveTo>
                  <a:lnTo>
                    <a:pt x="0" y="1328927"/>
                  </a:lnTo>
                  <a:lnTo>
                    <a:pt x="35051" y="1328927"/>
                  </a:lnTo>
                  <a:lnTo>
                    <a:pt x="0" y="1293875"/>
                  </a:lnTo>
                  <a:close/>
                </a:path>
                <a:path w="2212975" h="1329054">
                  <a:moveTo>
                    <a:pt x="35051" y="0"/>
                  </a:moveTo>
                  <a:lnTo>
                    <a:pt x="0" y="35051"/>
                  </a:lnTo>
                  <a:lnTo>
                    <a:pt x="0" y="1293875"/>
                  </a:lnTo>
                  <a:lnTo>
                    <a:pt x="35051" y="1328927"/>
                  </a:lnTo>
                  <a:lnTo>
                    <a:pt x="35051" y="0"/>
                  </a:lnTo>
                  <a:close/>
                </a:path>
                <a:path w="2212975" h="1329054">
                  <a:moveTo>
                    <a:pt x="2177796" y="1293875"/>
                  </a:moveTo>
                  <a:lnTo>
                    <a:pt x="35051" y="1293875"/>
                  </a:lnTo>
                  <a:lnTo>
                    <a:pt x="35051" y="1328927"/>
                  </a:lnTo>
                  <a:lnTo>
                    <a:pt x="2177796" y="1328927"/>
                  </a:lnTo>
                  <a:lnTo>
                    <a:pt x="2177796" y="1293875"/>
                  </a:lnTo>
                  <a:close/>
                </a:path>
                <a:path w="2212975" h="1329054">
                  <a:moveTo>
                    <a:pt x="2177796" y="0"/>
                  </a:moveTo>
                  <a:lnTo>
                    <a:pt x="2177796" y="1328927"/>
                  </a:lnTo>
                  <a:lnTo>
                    <a:pt x="2212848" y="1293875"/>
                  </a:lnTo>
                  <a:lnTo>
                    <a:pt x="2212848" y="35051"/>
                  </a:lnTo>
                  <a:lnTo>
                    <a:pt x="2177796" y="0"/>
                  </a:lnTo>
                  <a:close/>
                </a:path>
                <a:path w="2212975" h="1329054">
                  <a:moveTo>
                    <a:pt x="2212848" y="1293875"/>
                  </a:moveTo>
                  <a:lnTo>
                    <a:pt x="2177796" y="1328927"/>
                  </a:lnTo>
                  <a:lnTo>
                    <a:pt x="2212848" y="1328927"/>
                  </a:lnTo>
                  <a:lnTo>
                    <a:pt x="2212848" y="1293875"/>
                  </a:lnTo>
                  <a:close/>
                </a:path>
                <a:path w="2212975" h="1329054">
                  <a:moveTo>
                    <a:pt x="35051" y="0"/>
                  </a:moveTo>
                  <a:lnTo>
                    <a:pt x="0" y="0"/>
                  </a:lnTo>
                  <a:lnTo>
                    <a:pt x="0" y="35051"/>
                  </a:lnTo>
                  <a:lnTo>
                    <a:pt x="35051" y="0"/>
                  </a:lnTo>
                  <a:close/>
                </a:path>
                <a:path w="2212975" h="1329054">
                  <a:moveTo>
                    <a:pt x="2177796" y="0"/>
                  </a:moveTo>
                  <a:lnTo>
                    <a:pt x="35051" y="0"/>
                  </a:lnTo>
                  <a:lnTo>
                    <a:pt x="35051" y="35051"/>
                  </a:lnTo>
                  <a:lnTo>
                    <a:pt x="2177796" y="35051"/>
                  </a:lnTo>
                  <a:lnTo>
                    <a:pt x="2177796" y="0"/>
                  </a:lnTo>
                  <a:close/>
                </a:path>
                <a:path w="2212975" h="1329054">
                  <a:moveTo>
                    <a:pt x="2212848" y="0"/>
                  </a:moveTo>
                  <a:lnTo>
                    <a:pt x="2177796" y="0"/>
                  </a:lnTo>
                  <a:lnTo>
                    <a:pt x="2212848" y="35051"/>
                  </a:lnTo>
                  <a:lnTo>
                    <a:pt x="22128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3425" y="3649217"/>
            <a:ext cx="2209800" cy="132588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600">
              <a:latin typeface="Times New Roman"/>
              <a:cs typeface="Times New Roman"/>
            </a:endParaRPr>
          </a:p>
          <a:p>
            <a:pPr marL="64769" marR="60960" algn="ctr">
              <a:lnSpc>
                <a:spcPts val="1660"/>
              </a:lnSpc>
              <a:spcBef>
                <a:spcPts val="5"/>
              </a:spcBef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El</a:t>
            </a:r>
            <a:r>
              <a:rPr sz="16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57%</a:t>
            </a:r>
            <a:r>
              <a:rPr sz="16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del</a:t>
            </a:r>
            <a:r>
              <a:rPr sz="16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bosque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amazónico</a:t>
            </a:r>
            <a:r>
              <a:rPr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estará</a:t>
            </a:r>
            <a:r>
              <a:rPr sz="16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en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estado</a:t>
            </a:r>
            <a:r>
              <a:rPr sz="16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16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amenaza</a:t>
            </a: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sz="16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el </a:t>
            </a: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2050.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932682" y="3647694"/>
            <a:ext cx="2212975" cy="1329055"/>
            <a:chOff x="3932682" y="3647694"/>
            <a:chExt cx="2212975" cy="1329055"/>
          </a:xfrm>
        </p:grpSpPr>
        <p:sp>
          <p:nvSpPr>
            <p:cNvPr id="20" name="object 20"/>
            <p:cNvSpPr/>
            <p:nvPr/>
          </p:nvSpPr>
          <p:spPr>
            <a:xfrm>
              <a:off x="3934206" y="3649218"/>
              <a:ext cx="2209800" cy="1325880"/>
            </a:xfrm>
            <a:custGeom>
              <a:avLst/>
              <a:gdLst/>
              <a:ahLst/>
              <a:cxnLst/>
              <a:rect l="l" t="t" r="r" b="b"/>
              <a:pathLst>
                <a:path w="2209800" h="1325879">
                  <a:moveTo>
                    <a:pt x="2209800" y="0"/>
                  </a:moveTo>
                  <a:lnTo>
                    <a:pt x="0" y="0"/>
                  </a:lnTo>
                  <a:lnTo>
                    <a:pt x="0" y="1325879"/>
                  </a:lnTo>
                  <a:lnTo>
                    <a:pt x="2209800" y="1325879"/>
                  </a:lnTo>
                  <a:lnTo>
                    <a:pt x="2209800" y="0"/>
                  </a:lnTo>
                  <a:close/>
                </a:path>
              </a:pathLst>
            </a:custGeom>
            <a:solidFill>
              <a:srgbClr val="E183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32682" y="3647694"/>
              <a:ext cx="2212975" cy="1329055"/>
            </a:xfrm>
            <a:custGeom>
              <a:avLst/>
              <a:gdLst/>
              <a:ahLst/>
              <a:cxnLst/>
              <a:rect l="l" t="t" r="r" b="b"/>
              <a:pathLst>
                <a:path w="2212975" h="1329054">
                  <a:moveTo>
                    <a:pt x="0" y="1293875"/>
                  </a:moveTo>
                  <a:lnTo>
                    <a:pt x="0" y="1328927"/>
                  </a:lnTo>
                  <a:lnTo>
                    <a:pt x="35051" y="1328927"/>
                  </a:lnTo>
                  <a:lnTo>
                    <a:pt x="0" y="1293875"/>
                  </a:lnTo>
                  <a:close/>
                </a:path>
                <a:path w="2212975" h="1329054">
                  <a:moveTo>
                    <a:pt x="35051" y="0"/>
                  </a:moveTo>
                  <a:lnTo>
                    <a:pt x="0" y="35051"/>
                  </a:lnTo>
                  <a:lnTo>
                    <a:pt x="0" y="1293875"/>
                  </a:lnTo>
                  <a:lnTo>
                    <a:pt x="35051" y="1328927"/>
                  </a:lnTo>
                  <a:lnTo>
                    <a:pt x="35051" y="0"/>
                  </a:lnTo>
                  <a:close/>
                </a:path>
                <a:path w="2212975" h="1329054">
                  <a:moveTo>
                    <a:pt x="2177795" y="1293875"/>
                  </a:moveTo>
                  <a:lnTo>
                    <a:pt x="35051" y="1293875"/>
                  </a:lnTo>
                  <a:lnTo>
                    <a:pt x="35051" y="1328927"/>
                  </a:lnTo>
                  <a:lnTo>
                    <a:pt x="2177795" y="1328927"/>
                  </a:lnTo>
                  <a:lnTo>
                    <a:pt x="2177795" y="1293875"/>
                  </a:lnTo>
                  <a:close/>
                </a:path>
                <a:path w="2212975" h="1329054">
                  <a:moveTo>
                    <a:pt x="2177795" y="0"/>
                  </a:moveTo>
                  <a:lnTo>
                    <a:pt x="2177795" y="1328927"/>
                  </a:lnTo>
                  <a:lnTo>
                    <a:pt x="2212847" y="1293875"/>
                  </a:lnTo>
                  <a:lnTo>
                    <a:pt x="2212847" y="35051"/>
                  </a:lnTo>
                  <a:lnTo>
                    <a:pt x="2177795" y="0"/>
                  </a:lnTo>
                  <a:close/>
                </a:path>
                <a:path w="2212975" h="1329054">
                  <a:moveTo>
                    <a:pt x="2212847" y="1293875"/>
                  </a:moveTo>
                  <a:lnTo>
                    <a:pt x="2177795" y="1328927"/>
                  </a:lnTo>
                  <a:lnTo>
                    <a:pt x="2212847" y="1328927"/>
                  </a:lnTo>
                  <a:lnTo>
                    <a:pt x="2212847" y="1293875"/>
                  </a:lnTo>
                  <a:close/>
                </a:path>
                <a:path w="2212975" h="1329054">
                  <a:moveTo>
                    <a:pt x="35051" y="0"/>
                  </a:moveTo>
                  <a:lnTo>
                    <a:pt x="0" y="0"/>
                  </a:lnTo>
                  <a:lnTo>
                    <a:pt x="0" y="35051"/>
                  </a:lnTo>
                  <a:lnTo>
                    <a:pt x="35051" y="0"/>
                  </a:lnTo>
                  <a:close/>
                </a:path>
                <a:path w="2212975" h="1329054">
                  <a:moveTo>
                    <a:pt x="2177795" y="0"/>
                  </a:moveTo>
                  <a:lnTo>
                    <a:pt x="35051" y="0"/>
                  </a:lnTo>
                  <a:lnTo>
                    <a:pt x="35051" y="35051"/>
                  </a:lnTo>
                  <a:lnTo>
                    <a:pt x="2177795" y="35051"/>
                  </a:lnTo>
                  <a:lnTo>
                    <a:pt x="2177795" y="0"/>
                  </a:lnTo>
                  <a:close/>
                </a:path>
                <a:path w="2212975" h="1329054">
                  <a:moveTo>
                    <a:pt x="2212847" y="0"/>
                  </a:moveTo>
                  <a:lnTo>
                    <a:pt x="2177795" y="0"/>
                  </a:lnTo>
                  <a:lnTo>
                    <a:pt x="2212847" y="35051"/>
                  </a:lnTo>
                  <a:lnTo>
                    <a:pt x="22128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934205" y="3649217"/>
            <a:ext cx="2209800" cy="132588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04775" marR="100330" algn="ctr">
              <a:lnSpc>
                <a:spcPts val="1660"/>
              </a:lnSpc>
              <a:spcBef>
                <a:spcPts val="1060"/>
              </a:spcBef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Incremento</a:t>
            </a:r>
            <a:r>
              <a:rPr sz="16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16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la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temperatura.</a:t>
            </a: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sz="16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–</a:t>
            </a:r>
            <a:r>
              <a:rPr sz="16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de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30</a:t>
            </a:r>
            <a:r>
              <a:rPr sz="16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años</a:t>
            </a:r>
            <a:r>
              <a:rPr sz="16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16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temperatura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será</a:t>
            </a:r>
            <a:r>
              <a:rPr sz="16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entre</a:t>
            </a:r>
            <a:r>
              <a:rPr sz="16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0.5</a:t>
            </a:r>
            <a:r>
              <a:rPr sz="16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16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1°C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más</a:t>
            </a:r>
            <a:r>
              <a:rPr sz="1600" b="1" spc="3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alta.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363461" y="3647694"/>
            <a:ext cx="2212975" cy="1329055"/>
            <a:chOff x="6363461" y="3647694"/>
            <a:chExt cx="2212975" cy="1329055"/>
          </a:xfrm>
        </p:grpSpPr>
        <p:sp>
          <p:nvSpPr>
            <p:cNvPr id="24" name="object 24"/>
            <p:cNvSpPr/>
            <p:nvPr/>
          </p:nvSpPr>
          <p:spPr>
            <a:xfrm>
              <a:off x="6364985" y="3649218"/>
              <a:ext cx="2209800" cy="1325880"/>
            </a:xfrm>
            <a:custGeom>
              <a:avLst/>
              <a:gdLst/>
              <a:ahLst/>
              <a:cxnLst/>
              <a:rect l="l" t="t" r="r" b="b"/>
              <a:pathLst>
                <a:path w="2209800" h="1325879">
                  <a:moveTo>
                    <a:pt x="2209800" y="0"/>
                  </a:moveTo>
                  <a:lnTo>
                    <a:pt x="0" y="0"/>
                  </a:lnTo>
                  <a:lnTo>
                    <a:pt x="0" y="1325879"/>
                  </a:lnTo>
                  <a:lnTo>
                    <a:pt x="2209800" y="1325879"/>
                  </a:lnTo>
                  <a:lnTo>
                    <a:pt x="2209800" y="0"/>
                  </a:lnTo>
                  <a:close/>
                </a:path>
              </a:pathLst>
            </a:custGeom>
            <a:solidFill>
              <a:srgbClr val="E6C0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363461" y="3647694"/>
              <a:ext cx="2212975" cy="1329055"/>
            </a:xfrm>
            <a:custGeom>
              <a:avLst/>
              <a:gdLst/>
              <a:ahLst/>
              <a:cxnLst/>
              <a:rect l="l" t="t" r="r" b="b"/>
              <a:pathLst>
                <a:path w="2212975" h="1329054">
                  <a:moveTo>
                    <a:pt x="0" y="1293875"/>
                  </a:moveTo>
                  <a:lnTo>
                    <a:pt x="0" y="1328927"/>
                  </a:lnTo>
                  <a:lnTo>
                    <a:pt x="35051" y="1328927"/>
                  </a:lnTo>
                  <a:lnTo>
                    <a:pt x="0" y="1293875"/>
                  </a:lnTo>
                  <a:close/>
                </a:path>
                <a:path w="2212975" h="1329054">
                  <a:moveTo>
                    <a:pt x="35051" y="0"/>
                  </a:moveTo>
                  <a:lnTo>
                    <a:pt x="0" y="35051"/>
                  </a:lnTo>
                  <a:lnTo>
                    <a:pt x="0" y="1293875"/>
                  </a:lnTo>
                  <a:lnTo>
                    <a:pt x="35051" y="1328927"/>
                  </a:lnTo>
                  <a:lnTo>
                    <a:pt x="35051" y="0"/>
                  </a:lnTo>
                  <a:close/>
                </a:path>
                <a:path w="2212975" h="1329054">
                  <a:moveTo>
                    <a:pt x="2177795" y="1293875"/>
                  </a:moveTo>
                  <a:lnTo>
                    <a:pt x="35051" y="1293875"/>
                  </a:lnTo>
                  <a:lnTo>
                    <a:pt x="35051" y="1328927"/>
                  </a:lnTo>
                  <a:lnTo>
                    <a:pt x="2177795" y="1328927"/>
                  </a:lnTo>
                  <a:lnTo>
                    <a:pt x="2177795" y="1293875"/>
                  </a:lnTo>
                  <a:close/>
                </a:path>
                <a:path w="2212975" h="1329054">
                  <a:moveTo>
                    <a:pt x="2177795" y="0"/>
                  </a:moveTo>
                  <a:lnTo>
                    <a:pt x="2177795" y="1328927"/>
                  </a:lnTo>
                  <a:lnTo>
                    <a:pt x="2212847" y="1293875"/>
                  </a:lnTo>
                  <a:lnTo>
                    <a:pt x="2212847" y="35051"/>
                  </a:lnTo>
                  <a:lnTo>
                    <a:pt x="2177795" y="0"/>
                  </a:lnTo>
                  <a:close/>
                </a:path>
                <a:path w="2212975" h="1329054">
                  <a:moveTo>
                    <a:pt x="2212847" y="1293875"/>
                  </a:moveTo>
                  <a:lnTo>
                    <a:pt x="2177795" y="1328927"/>
                  </a:lnTo>
                  <a:lnTo>
                    <a:pt x="2212847" y="1328927"/>
                  </a:lnTo>
                  <a:lnTo>
                    <a:pt x="2212847" y="1293875"/>
                  </a:lnTo>
                  <a:close/>
                </a:path>
                <a:path w="2212975" h="1329054">
                  <a:moveTo>
                    <a:pt x="35051" y="0"/>
                  </a:moveTo>
                  <a:lnTo>
                    <a:pt x="0" y="0"/>
                  </a:lnTo>
                  <a:lnTo>
                    <a:pt x="0" y="35051"/>
                  </a:lnTo>
                  <a:lnTo>
                    <a:pt x="35051" y="0"/>
                  </a:lnTo>
                  <a:close/>
                </a:path>
                <a:path w="2212975" h="1329054">
                  <a:moveTo>
                    <a:pt x="2177795" y="0"/>
                  </a:moveTo>
                  <a:lnTo>
                    <a:pt x="35051" y="0"/>
                  </a:lnTo>
                  <a:lnTo>
                    <a:pt x="35051" y="35051"/>
                  </a:lnTo>
                  <a:lnTo>
                    <a:pt x="2177795" y="35051"/>
                  </a:lnTo>
                  <a:lnTo>
                    <a:pt x="2177795" y="0"/>
                  </a:lnTo>
                  <a:close/>
                </a:path>
                <a:path w="2212975" h="1329054">
                  <a:moveTo>
                    <a:pt x="2212847" y="0"/>
                  </a:moveTo>
                  <a:lnTo>
                    <a:pt x="2177795" y="0"/>
                  </a:lnTo>
                  <a:lnTo>
                    <a:pt x="2212847" y="35051"/>
                  </a:lnTo>
                  <a:lnTo>
                    <a:pt x="22128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364985" y="3649217"/>
            <a:ext cx="2209800" cy="1325880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75"/>
              </a:spcBef>
            </a:pPr>
            <a:endParaRPr sz="1600">
              <a:latin typeface="Times New Roman"/>
              <a:cs typeface="Times New Roman"/>
            </a:endParaRPr>
          </a:p>
          <a:p>
            <a:pPr marL="135890" marR="127635" indent="42545" algn="just">
              <a:lnSpc>
                <a:spcPts val="1660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Más</a:t>
            </a:r>
            <a:r>
              <a:rPr sz="16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16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1000</a:t>
            </a:r>
            <a:r>
              <a:rPr sz="16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millones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16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personas</a:t>
            </a:r>
            <a:r>
              <a:rPr sz="16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podrían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sufrir</a:t>
            </a:r>
            <a:r>
              <a:rPr sz="16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escasez</a:t>
            </a:r>
            <a:r>
              <a:rPr sz="16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16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agua.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932682" y="5194553"/>
            <a:ext cx="2212975" cy="1329055"/>
            <a:chOff x="3932682" y="5194553"/>
            <a:chExt cx="2212975" cy="1329055"/>
          </a:xfrm>
        </p:grpSpPr>
        <p:sp>
          <p:nvSpPr>
            <p:cNvPr id="28" name="object 28"/>
            <p:cNvSpPr/>
            <p:nvPr/>
          </p:nvSpPr>
          <p:spPr>
            <a:xfrm>
              <a:off x="3934206" y="5196077"/>
              <a:ext cx="2209800" cy="1325880"/>
            </a:xfrm>
            <a:custGeom>
              <a:avLst/>
              <a:gdLst/>
              <a:ahLst/>
              <a:cxnLst/>
              <a:rect l="l" t="t" r="r" b="b"/>
              <a:pathLst>
                <a:path w="2209800" h="1325879">
                  <a:moveTo>
                    <a:pt x="2209800" y="0"/>
                  </a:moveTo>
                  <a:lnTo>
                    <a:pt x="0" y="0"/>
                  </a:lnTo>
                  <a:lnTo>
                    <a:pt x="0" y="1325880"/>
                  </a:lnTo>
                  <a:lnTo>
                    <a:pt x="2209800" y="1325880"/>
                  </a:lnTo>
                  <a:lnTo>
                    <a:pt x="2209800" y="0"/>
                  </a:lnTo>
                  <a:close/>
                </a:path>
              </a:pathLst>
            </a:custGeom>
            <a:solidFill>
              <a:srgbClr val="887A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932682" y="5194553"/>
              <a:ext cx="2212975" cy="1329055"/>
            </a:xfrm>
            <a:custGeom>
              <a:avLst/>
              <a:gdLst/>
              <a:ahLst/>
              <a:cxnLst/>
              <a:rect l="l" t="t" r="r" b="b"/>
              <a:pathLst>
                <a:path w="2212975" h="1329054">
                  <a:moveTo>
                    <a:pt x="0" y="1293876"/>
                  </a:moveTo>
                  <a:lnTo>
                    <a:pt x="0" y="1328928"/>
                  </a:lnTo>
                  <a:lnTo>
                    <a:pt x="35051" y="1328928"/>
                  </a:lnTo>
                  <a:lnTo>
                    <a:pt x="0" y="1293876"/>
                  </a:lnTo>
                  <a:close/>
                </a:path>
                <a:path w="2212975" h="1329054">
                  <a:moveTo>
                    <a:pt x="35051" y="0"/>
                  </a:moveTo>
                  <a:lnTo>
                    <a:pt x="0" y="35052"/>
                  </a:lnTo>
                  <a:lnTo>
                    <a:pt x="0" y="1293876"/>
                  </a:lnTo>
                  <a:lnTo>
                    <a:pt x="35051" y="1328928"/>
                  </a:lnTo>
                  <a:lnTo>
                    <a:pt x="35051" y="0"/>
                  </a:lnTo>
                  <a:close/>
                </a:path>
                <a:path w="2212975" h="1329054">
                  <a:moveTo>
                    <a:pt x="2177795" y="1293876"/>
                  </a:moveTo>
                  <a:lnTo>
                    <a:pt x="35051" y="1293876"/>
                  </a:lnTo>
                  <a:lnTo>
                    <a:pt x="35051" y="1328928"/>
                  </a:lnTo>
                  <a:lnTo>
                    <a:pt x="2177795" y="1328928"/>
                  </a:lnTo>
                  <a:lnTo>
                    <a:pt x="2177795" y="1293876"/>
                  </a:lnTo>
                  <a:close/>
                </a:path>
                <a:path w="2212975" h="1329054">
                  <a:moveTo>
                    <a:pt x="2177795" y="0"/>
                  </a:moveTo>
                  <a:lnTo>
                    <a:pt x="2177795" y="1328928"/>
                  </a:lnTo>
                  <a:lnTo>
                    <a:pt x="2212847" y="1293876"/>
                  </a:lnTo>
                  <a:lnTo>
                    <a:pt x="2212847" y="35052"/>
                  </a:lnTo>
                  <a:lnTo>
                    <a:pt x="2177795" y="0"/>
                  </a:lnTo>
                  <a:close/>
                </a:path>
                <a:path w="2212975" h="1329054">
                  <a:moveTo>
                    <a:pt x="2212847" y="1293876"/>
                  </a:moveTo>
                  <a:lnTo>
                    <a:pt x="2177795" y="1328928"/>
                  </a:lnTo>
                  <a:lnTo>
                    <a:pt x="2212847" y="1328928"/>
                  </a:lnTo>
                  <a:lnTo>
                    <a:pt x="2212847" y="1293876"/>
                  </a:lnTo>
                  <a:close/>
                </a:path>
                <a:path w="2212975" h="1329054">
                  <a:moveTo>
                    <a:pt x="35051" y="0"/>
                  </a:moveTo>
                  <a:lnTo>
                    <a:pt x="0" y="0"/>
                  </a:lnTo>
                  <a:lnTo>
                    <a:pt x="0" y="35052"/>
                  </a:lnTo>
                  <a:lnTo>
                    <a:pt x="35051" y="0"/>
                  </a:lnTo>
                  <a:close/>
                </a:path>
                <a:path w="2212975" h="1329054">
                  <a:moveTo>
                    <a:pt x="2177795" y="0"/>
                  </a:moveTo>
                  <a:lnTo>
                    <a:pt x="35051" y="0"/>
                  </a:lnTo>
                  <a:lnTo>
                    <a:pt x="35051" y="35052"/>
                  </a:lnTo>
                  <a:lnTo>
                    <a:pt x="2177795" y="35052"/>
                  </a:lnTo>
                  <a:lnTo>
                    <a:pt x="2177795" y="0"/>
                  </a:lnTo>
                  <a:close/>
                </a:path>
                <a:path w="2212975" h="1329054">
                  <a:moveTo>
                    <a:pt x="2212847" y="0"/>
                  </a:moveTo>
                  <a:lnTo>
                    <a:pt x="2177795" y="0"/>
                  </a:lnTo>
                  <a:lnTo>
                    <a:pt x="2212847" y="35052"/>
                  </a:lnTo>
                  <a:lnTo>
                    <a:pt x="22128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934205" y="5196078"/>
            <a:ext cx="2209800" cy="132588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69"/>
              </a:spcBef>
            </a:pPr>
            <a:endParaRPr sz="1600">
              <a:latin typeface="Times New Roman"/>
              <a:cs typeface="Times New Roman"/>
            </a:endParaRPr>
          </a:p>
          <a:p>
            <a:pPr marL="191770" marR="186055" algn="ctr">
              <a:lnSpc>
                <a:spcPct val="86300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Cerca</a:t>
            </a:r>
            <a:r>
              <a:rPr sz="16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del</a:t>
            </a:r>
            <a:r>
              <a:rPr sz="16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50%</a:t>
            </a:r>
            <a:r>
              <a:rPr sz="16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16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los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trabajos</a:t>
            </a:r>
            <a:r>
              <a:rPr sz="16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podrían</a:t>
            </a:r>
            <a:r>
              <a:rPr sz="16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ser </a:t>
            </a: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automatizados.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15587" y="1243097"/>
            <a:ext cx="1819275" cy="1714500"/>
          </a:xfrm>
          <a:custGeom>
            <a:avLst/>
            <a:gdLst/>
            <a:ahLst/>
            <a:cxnLst/>
            <a:rect l="l" t="t" r="r" b="b"/>
            <a:pathLst>
              <a:path w="1819275" h="1714500">
                <a:moveTo>
                  <a:pt x="435410" y="1308099"/>
                </a:moveTo>
                <a:lnTo>
                  <a:pt x="298600" y="1308099"/>
                </a:lnTo>
                <a:lnTo>
                  <a:pt x="257046" y="1333499"/>
                </a:lnTo>
                <a:lnTo>
                  <a:pt x="220406" y="1358899"/>
                </a:lnTo>
                <a:lnTo>
                  <a:pt x="190414" y="1396999"/>
                </a:lnTo>
                <a:lnTo>
                  <a:pt x="169851" y="1447799"/>
                </a:lnTo>
                <a:lnTo>
                  <a:pt x="160085" y="1485899"/>
                </a:lnTo>
                <a:lnTo>
                  <a:pt x="160704" y="1536699"/>
                </a:lnTo>
                <a:lnTo>
                  <a:pt x="171297" y="1587499"/>
                </a:lnTo>
                <a:lnTo>
                  <a:pt x="191453" y="1625599"/>
                </a:lnTo>
                <a:lnTo>
                  <a:pt x="220762" y="1663699"/>
                </a:lnTo>
                <a:lnTo>
                  <a:pt x="258812" y="1689099"/>
                </a:lnTo>
                <a:lnTo>
                  <a:pt x="302684" y="1714499"/>
                </a:lnTo>
                <a:lnTo>
                  <a:pt x="439497" y="1714499"/>
                </a:lnTo>
                <a:lnTo>
                  <a:pt x="481055" y="1689099"/>
                </a:lnTo>
                <a:lnTo>
                  <a:pt x="517701" y="1663699"/>
                </a:lnTo>
                <a:lnTo>
                  <a:pt x="547700" y="1625599"/>
                </a:lnTo>
                <a:lnTo>
                  <a:pt x="252339" y="1625599"/>
                </a:lnTo>
                <a:lnTo>
                  <a:pt x="252339" y="1574799"/>
                </a:lnTo>
                <a:lnTo>
                  <a:pt x="253243" y="1562099"/>
                </a:lnTo>
                <a:lnTo>
                  <a:pt x="255561" y="1562099"/>
                </a:lnTo>
                <a:lnTo>
                  <a:pt x="259183" y="1549399"/>
                </a:lnTo>
                <a:lnTo>
                  <a:pt x="264001" y="1549399"/>
                </a:lnTo>
                <a:lnTo>
                  <a:pt x="277433" y="1536699"/>
                </a:lnTo>
                <a:lnTo>
                  <a:pt x="291524" y="1536699"/>
                </a:lnTo>
                <a:lnTo>
                  <a:pt x="306198" y="1523999"/>
                </a:lnTo>
                <a:lnTo>
                  <a:pt x="344914" y="1523999"/>
                </a:lnTo>
                <a:lnTo>
                  <a:pt x="356892" y="1511299"/>
                </a:lnTo>
                <a:lnTo>
                  <a:pt x="577660" y="1511299"/>
                </a:lnTo>
                <a:lnTo>
                  <a:pt x="577535" y="1498599"/>
                </a:lnTo>
                <a:lnTo>
                  <a:pt x="346082" y="1498599"/>
                </a:lnTo>
                <a:lnTo>
                  <a:pt x="327399" y="1485899"/>
                </a:lnTo>
                <a:lnTo>
                  <a:pt x="314802" y="1460499"/>
                </a:lnTo>
                <a:lnTo>
                  <a:pt x="310183" y="1447799"/>
                </a:lnTo>
                <a:lnTo>
                  <a:pt x="314802" y="1422399"/>
                </a:lnTo>
                <a:lnTo>
                  <a:pt x="327399" y="1396999"/>
                </a:lnTo>
                <a:lnTo>
                  <a:pt x="346082" y="1384299"/>
                </a:lnTo>
                <a:lnTo>
                  <a:pt x="558242" y="1384299"/>
                </a:lnTo>
                <a:lnTo>
                  <a:pt x="610053" y="1333499"/>
                </a:lnTo>
                <a:lnTo>
                  <a:pt x="479283" y="1333499"/>
                </a:lnTo>
                <a:lnTo>
                  <a:pt x="435410" y="1308099"/>
                </a:lnTo>
                <a:close/>
              </a:path>
              <a:path w="1819275" h="1714500">
                <a:moveTo>
                  <a:pt x="1202563" y="1206500"/>
                </a:moveTo>
                <a:lnTo>
                  <a:pt x="1071481" y="1206500"/>
                </a:lnTo>
                <a:lnTo>
                  <a:pt x="1265771" y="1397000"/>
                </a:lnTo>
                <a:lnTo>
                  <a:pt x="1244254" y="1435100"/>
                </a:lnTo>
                <a:lnTo>
                  <a:pt x="1233485" y="1485900"/>
                </a:lnTo>
                <a:lnTo>
                  <a:pt x="1233386" y="1498600"/>
                </a:lnTo>
                <a:lnTo>
                  <a:pt x="1233287" y="1511300"/>
                </a:lnTo>
                <a:lnTo>
                  <a:pt x="1233189" y="1524000"/>
                </a:lnTo>
                <a:lnTo>
                  <a:pt x="1233090" y="1536700"/>
                </a:lnTo>
                <a:lnTo>
                  <a:pt x="1242698" y="1574800"/>
                </a:lnTo>
                <a:lnTo>
                  <a:pt x="1261936" y="1625600"/>
                </a:lnTo>
                <a:lnTo>
                  <a:pt x="1290431" y="1651000"/>
                </a:lnTo>
                <a:lnTo>
                  <a:pt x="1327813" y="1689100"/>
                </a:lnTo>
                <a:lnTo>
                  <a:pt x="1371217" y="1714500"/>
                </a:lnTo>
                <a:lnTo>
                  <a:pt x="1508027" y="1714500"/>
                </a:lnTo>
                <a:lnTo>
                  <a:pt x="1550018" y="1689100"/>
                </a:lnTo>
                <a:lnTo>
                  <a:pt x="1587297" y="1663700"/>
                </a:lnTo>
                <a:lnTo>
                  <a:pt x="1618120" y="1625600"/>
                </a:lnTo>
                <a:lnTo>
                  <a:pt x="1625292" y="1612900"/>
                </a:lnTo>
                <a:lnTo>
                  <a:pt x="1325247" y="1612900"/>
                </a:lnTo>
                <a:lnTo>
                  <a:pt x="1325247" y="1574800"/>
                </a:lnTo>
                <a:lnTo>
                  <a:pt x="1326151" y="1562100"/>
                </a:lnTo>
                <a:lnTo>
                  <a:pt x="1328469" y="1562100"/>
                </a:lnTo>
                <a:lnTo>
                  <a:pt x="1332091" y="1549400"/>
                </a:lnTo>
                <a:lnTo>
                  <a:pt x="1336909" y="1549400"/>
                </a:lnTo>
                <a:lnTo>
                  <a:pt x="1350341" y="1536700"/>
                </a:lnTo>
                <a:lnTo>
                  <a:pt x="1364432" y="1536700"/>
                </a:lnTo>
                <a:lnTo>
                  <a:pt x="1379106" y="1524000"/>
                </a:lnTo>
                <a:lnTo>
                  <a:pt x="1417822" y="1524000"/>
                </a:lnTo>
                <a:lnTo>
                  <a:pt x="1429800" y="1511300"/>
                </a:lnTo>
                <a:lnTo>
                  <a:pt x="1650604" y="1511300"/>
                </a:lnTo>
                <a:lnTo>
                  <a:pt x="1650702" y="1498600"/>
                </a:lnTo>
                <a:lnTo>
                  <a:pt x="1418990" y="1498600"/>
                </a:lnTo>
                <a:lnTo>
                  <a:pt x="1400307" y="1485900"/>
                </a:lnTo>
                <a:lnTo>
                  <a:pt x="1387710" y="1460500"/>
                </a:lnTo>
                <a:lnTo>
                  <a:pt x="1383091" y="1447800"/>
                </a:lnTo>
                <a:lnTo>
                  <a:pt x="1387710" y="1422400"/>
                </a:lnTo>
                <a:lnTo>
                  <a:pt x="1400307" y="1397000"/>
                </a:lnTo>
                <a:lnTo>
                  <a:pt x="1418990" y="1384300"/>
                </a:lnTo>
                <a:lnTo>
                  <a:pt x="1602958" y="1384300"/>
                </a:lnTo>
                <a:lnTo>
                  <a:pt x="1593459" y="1371600"/>
                </a:lnTo>
                <a:lnTo>
                  <a:pt x="1556078" y="1333500"/>
                </a:lnTo>
                <a:lnTo>
                  <a:pt x="1330379" y="1333500"/>
                </a:lnTo>
                <a:lnTo>
                  <a:pt x="1202563" y="1206500"/>
                </a:lnTo>
                <a:close/>
              </a:path>
              <a:path w="1819275" h="1714500">
                <a:moveTo>
                  <a:pt x="577660" y="1511299"/>
                </a:moveTo>
                <a:lnTo>
                  <a:pt x="393494" y="1511299"/>
                </a:lnTo>
                <a:lnTo>
                  <a:pt x="405580" y="1523999"/>
                </a:lnTo>
                <a:lnTo>
                  <a:pt x="432788" y="1523999"/>
                </a:lnTo>
                <a:lnTo>
                  <a:pt x="447525" y="1536699"/>
                </a:lnTo>
                <a:lnTo>
                  <a:pt x="461581" y="1536699"/>
                </a:lnTo>
                <a:lnTo>
                  <a:pt x="474851" y="1549399"/>
                </a:lnTo>
                <a:lnTo>
                  <a:pt x="479669" y="1549399"/>
                </a:lnTo>
                <a:lnTo>
                  <a:pt x="483291" y="1562099"/>
                </a:lnTo>
                <a:lnTo>
                  <a:pt x="485609" y="1562099"/>
                </a:lnTo>
                <a:lnTo>
                  <a:pt x="486513" y="1574799"/>
                </a:lnTo>
                <a:lnTo>
                  <a:pt x="485580" y="1625599"/>
                </a:lnTo>
                <a:lnTo>
                  <a:pt x="547700" y="1625599"/>
                </a:lnTo>
                <a:lnTo>
                  <a:pt x="568014" y="1574799"/>
                </a:lnTo>
                <a:lnTo>
                  <a:pt x="577911" y="1536699"/>
                </a:lnTo>
                <a:lnTo>
                  <a:pt x="577786" y="1523999"/>
                </a:lnTo>
                <a:lnTo>
                  <a:pt x="577660" y="1511299"/>
                </a:lnTo>
                <a:close/>
              </a:path>
              <a:path w="1819275" h="1714500">
                <a:moveTo>
                  <a:pt x="1650604" y="1511300"/>
                </a:moveTo>
                <a:lnTo>
                  <a:pt x="1466402" y="1511300"/>
                </a:lnTo>
                <a:lnTo>
                  <a:pt x="1478488" y="1524000"/>
                </a:lnTo>
                <a:lnTo>
                  <a:pt x="1505696" y="1524000"/>
                </a:lnTo>
                <a:lnTo>
                  <a:pt x="1520433" y="1536700"/>
                </a:lnTo>
                <a:lnTo>
                  <a:pt x="1534489" y="1536700"/>
                </a:lnTo>
                <a:lnTo>
                  <a:pt x="1547759" y="1549400"/>
                </a:lnTo>
                <a:lnTo>
                  <a:pt x="1552577" y="1549400"/>
                </a:lnTo>
                <a:lnTo>
                  <a:pt x="1556199" y="1562100"/>
                </a:lnTo>
                <a:lnTo>
                  <a:pt x="1558517" y="1562100"/>
                </a:lnTo>
                <a:lnTo>
                  <a:pt x="1559421" y="1574800"/>
                </a:lnTo>
                <a:lnTo>
                  <a:pt x="1559421" y="1612900"/>
                </a:lnTo>
                <a:lnTo>
                  <a:pt x="1625292" y="1612900"/>
                </a:lnTo>
                <a:lnTo>
                  <a:pt x="1639637" y="1587500"/>
                </a:lnTo>
                <a:lnTo>
                  <a:pt x="1650406" y="1536700"/>
                </a:lnTo>
                <a:lnTo>
                  <a:pt x="1650505" y="1524000"/>
                </a:lnTo>
                <a:lnTo>
                  <a:pt x="1650604" y="1511300"/>
                </a:lnTo>
                <a:close/>
              </a:path>
              <a:path w="1819275" h="1714500">
                <a:moveTo>
                  <a:pt x="558242" y="1384299"/>
                </a:moveTo>
                <a:lnTo>
                  <a:pt x="391837" y="1384299"/>
                </a:lnTo>
                <a:lnTo>
                  <a:pt x="410520" y="1396999"/>
                </a:lnTo>
                <a:lnTo>
                  <a:pt x="423117" y="1422399"/>
                </a:lnTo>
                <a:lnTo>
                  <a:pt x="427736" y="1447799"/>
                </a:lnTo>
                <a:lnTo>
                  <a:pt x="423117" y="1460499"/>
                </a:lnTo>
                <a:lnTo>
                  <a:pt x="410520" y="1485899"/>
                </a:lnTo>
                <a:lnTo>
                  <a:pt x="391837" y="1498599"/>
                </a:lnTo>
                <a:lnTo>
                  <a:pt x="577535" y="1498599"/>
                </a:lnTo>
                <a:lnTo>
                  <a:pt x="577410" y="1485899"/>
                </a:lnTo>
                <a:lnTo>
                  <a:pt x="566530" y="1435099"/>
                </a:lnTo>
                <a:lnTo>
                  <a:pt x="545290" y="1396999"/>
                </a:lnTo>
                <a:lnTo>
                  <a:pt x="558242" y="1384299"/>
                </a:lnTo>
                <a:close/>
              </a:path>
              <a:path w="1819275" h="1714500">
                <a:moveTo>
                  <a:pt x="1602958" y="1384300"/>
                </a:moveTo>
                <a:lnTo>
                  <a:pt x="1464745" y="1384300"/>
                </a:lnTo>
                <a:lnTo>
                  <a:pt x="1483428" y="1397000"/>
                </a:lnTo>
                <a:lnTo>
                  <a:pt x="1496025" y="1422400"/>
                </a:lnTo>
                <a:lnTo>
                  <a:pt x="1500644" y="1447800"/>
                </a:lnTo>
                <a:lnTo>
                  <a:pt x="1496025" y="1460500"/>
                </a:lnTo>
                <a:lnTo>
                  <a:pt x="1483428" y="1485900"/>
                </a:lnTo>
                <a:lnTo>
                  <a:pt x="1464745" y="1498600"/>
                </a:lnTo>
                <a:lnTo>
                  <a:pt x="1650702" y="1498600"/>
                </a:lnTo>
                <a:lnTo>
                  <a:pt x="1650801" y="1485900"/>
                </a:lnTo>
                <a:lnTo>
                  <a:pt x="1641193" y="1447800"/>
                </a:lnTo>
                <a:lnTo>
                  <a:pt x="1621955" y="1409700"/>
                </a:lnTo>
                <a:lnTo>
                  <a:pt x="1602958" y="1384300"/>
                </a:lnTo>
                <a:close/>
              </a:path>
              <a:path w="1819275" h="1714500">
                <a:moveTo>
                  <a:pt x="953517" y="0"/>
                </a:moveTo>
                <a:lnTo>
                  <a:pt x="858765" y="0"/>
                </a:lnTo>
                <a:lnTo>
                  <a:pt x="813066" y="25399"/>
                </a:lnTo>
                <a:lnTo>
                  <a:pt x="773496" y="50799"/>
                </a:lnTo>
                <a:lnTo>
                  <a:pt x="741003" y="76199"/>
                </a:lnTo>
                <a:lnTo>
                  <a:pt x="716533" y="114299"/>
                </a:lnTo>
                <a:lnTo>
                  <a:pt x="701035" y="165099"/>
                </a:lnTo>
                <a:lnTo>
                  <a:pt x="695457" y="203199"/>
                </a:lnTo>
                <a:lnTo>
                  <a:pt x="700745" y="253999"/>
                </a:lnTo>
                <a:lnTo>
                  <a:pt x="716509" y="304799"/>
                </a:lnTo>
                <a:lnTo>
                  <a:pt x="741455" y="342899"/>
                </a:lnTo>
                <a:lnTo>
                  <a:pt x="774322" y="380999"/>
                </a:lnTo>
                <a:lnTo>
                  <a:pt x="813846" y="393699"/>
                </a:lnTo>
                <a:lnTo>
                  <a:pt x="858765" y="419099"/>
                </a:lnTo>
                <a:lnTo>
                  <a:pt x="858765" y="673099"/>
                </a:lnTo>
                <a:lnTo>
                  <a:pt x="808398" y="685799"/>
                </a:lnTo>
                <a:lnTo>
                  <a:pt x="761641" y="711199"/>
                </a:lnTo>
                <a:lnTo>
                  <a:pt x="719495" y="736599"/>
                </a:lnTo>
                <a:lnTo>
                  <a:pt x="682963" y="774699"/>
                </a:lnTo>
                <a:lnTo>
                  <a:pt x="653047" y="812799"/>
                </a:lnTo>
                <a:lnTo>
                  <a:pt x="381555" y="812799"/>
                </a:lnTo>
                <a:lnTo>
                  <a:pt x="619927" y="901699"/>
                </a:lnTo>
                <a:lnTo>
                  <a:pt x="614057" y="952499"/>
                </a:lnTo>
                <a:lnTo>
                  <a:pt x="616581" y="1003299"/>
                </a:lnTo>
                <a:lnTo>
                  <a:pt x="627265" y="1054099"/>
                </a:lnTo>
                <a:lnTo>
                  <a:pt x="645874" y="1092199"/>
                </a:lnTo>
                <a:lnTo>
                  <a:pt x="672173" y="1142999"/>
                </a:lnTo>
                <a:lnTo>
                  <a:pt x="479283" y="1333499"/>
                </a:lnTo>
                <a:lnTo>
                  <a:pt x="610053" y="1333499"/>
                </a:lnTo>
                <a:lnTo>
                  <a:pt x="739579" y="1206499"/>
                </a:lnTo>
                <a:lnTo>
                  <a:pt x="1202563" y="1206500"/>
                </a:lnTo>
                <a:lnTo>
                  <a:pt x="1138655" y="1143000"/>
                </a:lnTo>
                <a:lnTo>
                  <a:pt x="1155655" y="1117600"/>
                </a:lnTo>
                <a:lnTo>
                  <a:pt x="742145" y="1117599"/>
                </a:lnTo>
                <a:lnTo>
                  <a:pt x="742145" y="1054099"/>
                </a:lnTo>
                <a:lnTo>
                  <a:pt x="743417" y="1041399"/>
                </a:lnTo>
                <a:lnTo>
                  <a:pt x="746664" y="1028699"/>
                </a:lnTo>
                <a:lnTo>
                  <a:pt x="751733" y="1028699"/>
                </a:lnTo>
                <a:lnTo>
                  <a:pt x="758472" y="1015999"/>
                </a:lnTo>
                <a:lnTo>
                  <a:pt x="777124" y="1003299"/>
                </a:lnTo>
                <a:lnTo>
                  <a:pt x="796709" y="990599"/>
                </a:lnTo>
                <a:lnTo>
                  <a:pt x="817117" y="990599"/>
                </a:lnTo>
                <a:lnTo>
                  <a:pt x="838240" y="977899"/>
                </a:lnTo>
                <a:lnTo>
                  <a:pt x="871477" y="977899"/>
                </a:lnTo>
                <a:lnTo>
                  <a:pt x="888385" y="965199"/>
                </a:lnTo>
                <a:lnTo>
                  <a:pt x="1197898" y="965200"/>
                </a:lnTo>
                <a:lnTo>
                  <a:pt x="1197501" y="952500"/>
                </a:lnTo>
                <a:lnTo>
                  <a:pt x="905880" y="952499"/>
                </a:lnTo>
                <a:lnTo>
                  <a:pt x="873998" y="939799"/>
                </a:lnTo>
                <a:lnTo>
                  <a:pt x="847927" y="927099"/>
                </a:lnTo>
                <a:lnTo>
                  <a:pt x="830307" y="901699"/>
                </a:lnTo>
                <a:lnTo>
                  <a:pt x="823779" y="863599"/>
                </a:lnTo>
                <a:lnTo>
                  <a:pt x="830188" y="838199"/>
                </a:lnTo>
                <a:lnTo>
                  <a:pt x="847672" y="812799"/>
                </a:lnTo>
                <a:lnTo>
                  <a:pt x="873618" y="787399"/>
                </a:lnTo>
                <a:lnTo>
                  <a:pt x="1136550" y="787400"/>
                </a:lnTo>
                <a:lnTo>
                  <a:pt x="1129084" y="774700"/>
                </a:lnTo>
                <a:lnTo>
                  <a:pt x="1092432" y="736600"/>
                </a:lnTo>
                <a:lnTo>
                  <a:pt x="1050022" y="711200"/>
                </a:lnTo>
                <a:lnTo>
                  <a:pt x="1002888" y="685800"/>
                </a:lnTo>
                <a:lnTo>
                  <a:pt x="952062" y="673100"/>
                </a:lnTo>
                <a:lnTo>
                  <a:pt x="952062" y="419100"/>
                </a:lnTo>
                <a:lnTo>
                  <a:pt x="997761" y="393700"/>
                </a:lnTo>
                <a:lnTo>
                  <a:pt x="1037331" y="368300"/>
                </a:lnTo>
                <a:lnTo>
                  <a:pt x="1069824" y="342900"/>
                </a:lnTo>
                <a:lnTo>
                  <a:pt x="1086137" y="317500"/>
                </a:lnTo>
                <a:lnTo>
                  <a:pt x="788793" y="317499"/>
                </a:lnTo>
                <a:lnTo>
                  <a:pt x="788793" y="279399"/>
                </a:lnTo>
                <a:lnTo>
                  <a:pt x="789697" y="266699"/>
                </a:lnTo>
                <a:lnTo>
                  <a:pt x="792015" y="253999"/>
                </a:lnTo>
                <a:lnTo>
                  <a:pt x="800455" y="253999"/>
                </a:lnTo>
                <a:lnTo>
                  <a:pt x="813886" y="241299"/>
                </a:lnTo>
                <a:lnTo>
                  <a:pt x="827978" y="228599"/>
                </a:lnTo>
                <a:lnTo>
                  <a:pt x="842652" y="228599"/>
                </a:lnTo>
                <a:lnTo>
                  <a:pt x="857832" y="215899"/>
                </a:lnTo>
                <a:lnTo>
                  <a:pt x="1115370" y="215900"/>
                </a:lnTo>
                <a:lnTo>
                  <a:pt x="1114048" y="203200"/>
                </a:lnTo>
                <a:lnTo>
                  <a:pt x="905413" y="203200"/>
                </a:lnTo>
                <a:lnTo>
                  <a:pt x="882596" y="190499"/>
                </a:lnTo>
                <a:lnTo>
                  <a:pt x="863940" y="177799"/>
                </a:lnTo>
                <a:lnTo>
                  <a:pt x="851327" y="165099"/>
                </a:lnTo>
                <a:lnTo>
                  <a:pt x="846637" y="139699"/>
                </a:lnTo>
                <a:lnTo>
                  <a:pt x="851162" y="114299"/>
                </a:lnTo>
                <a:lnTo>
                  <a:pt x="863685" y="101599"/>
                </a:lnTo>
                <a:lnTo>
                  <a:pt x="882320" y="88900"/>
                </a:lnTo>
                <a:lnTo>
                  <a:pt x="905180" y="76200"/>
                </a:lnTo>
                <a:lnTo>
                  <a:pt x="1068762" y="76200"/>
                </a:lnTo>
                <a:lnTo>
                  <a:pt x="1035941" y="50800"/>
                </a:lnTo>
                <a:lnTo>
                  <a:pt x="997024" y="25400"/>
                </a:lnTo>
                <a:lnTo>
                  <a:pt x="953517" y="0"/>
                </a:lnTo>
                <a:close/>
              </a:path>
              <a:path w="1819275" h="1714500">
                <a:moveTo>
                  <a:pt x="1512935" y="1308100"/>
                </a:moveTo>
                <a:lnTo>
                  <a:pt x="1373830" y="1308100"/>
                </a:lnTo>
                <a:lnTo>
                  <a:pt x="1330379" y="1333500"/>
                </a:lnTo>
                <a:lnTo>
                  <a:pt x="1556078" y="1333500"/>
                </a:lnTo>
                <a:lnTo>
                  <a:pt x="1512935" y="1308100"/>
                </a:lnTo>
                <a:close/>
              </a:path>
              <a:path w="1819275" h="1714500">
                <a:moveTo>
                  <a:pt x="1071481" y="1206500"/>
                </a:moveTo>
                <a:lnTo>
                  <a:pt x="739579" y="1206499"/>
                </a:lnTo>
                <a:lnTo>
                  <a:pt x="784143" y="1231899"/>
                </a:lnTo>
                <a:lnTo>
                  <a:pt x="880683" y="1257299"/>
                </a:lnTo>
                <a:lnTo>
                  <a:pt x="930378" y="1257299"/>
                </a:lnTo>
                <a:lnTo>
                  <a:pt x="1026918" y="1231900"/>
                </a:lnTo>
                <a:lnTo>
                  <a:pt x="1071481" y="1206500"/>
                </a:lnTo>
                <a:close/>
              </a:path>
              <a:path w="1819275" h="1714500">
                <a:moveTo>
                  <a:pt x="1197898" y="965200"/>
                </a:moveTo>
                <a:lnTo>
                  <a:pt x="922506" y="965199"/>
                </a:lnTo>
                <a:lnTo>
                  <a:pt x="939481" y="977899"/>
                </a:lnTo>
                <a:lnTo>
                  <a:pt x="972820" y="977899"/>
                </a:lnTo>
                <a:lnTo>
                  <a:pt x="994151" y="990600"/>
                </a:lnTo>
                <a:lnTo>
                  <a:pt x="1014658" y="990600"/>
                </a:lnTo>
                <a:lnTo>
                  <a:pt x="1034188" y="1003300"/>
                </a:lnTo>
                <a:lnTo>
                  <a:pt x="1052589" y="1016000"/>
                </a:lnTo>
                <a:lnTo>
                  <a:pt x="1059334" y="1028700"/>
                </a:lnTo>
                <a:lnTo>
                  <a:pt x="1064367" y="1028700"/>
                </a:lnTo>
                <a:lnTo>
                  <a:pt x="1067534" y="1041400"/>
                </a:lnTo>
                <a:lnTo>
                  <a:pt x="1068682" y="1054100"/>
                </a:lnTo>
                <a:lnTo>
                  <a:pt x="1068682" y="1117600"/>
                </a:lnTo>
                <a:lnTo>
                  <a:pt x="1155655" y="1117600"/>
                </a:lnTo>
                <a:lnTo>
                  <a:pt x="1164155" y="1104900"/>
                </a:lnTo>
                <a:lnTo>
                  <a:pt x="1182730" y="1054100"/>
                </a:lnTo>
                <a:lnTo>
                  <a:pt x="1194077" y="1016000"/>
                </a:lnTo>
                <a:lnTo>
                  <a:pt x="1197898" y="965200"/>
                </a:lnTo>
                <a:close/>
              </a:path>
              <a:path w="1819275" h="1714500">
                <a:moveTo>
                  <a:pt x="1136550" y="787400"/>
                </a:moveTo>
                <a:lnTo>
                  <a:pt x="937296" y="787399"/>
                </a:lnTo>
                <a:lnTo>
                  <a:pt x="963367" y="812799"/>
                </a:lnTo>
                <a:lnTo>
                  <a:pt x="980986" y="838200"/>
                </a:lnTo>
                <a:lnTo>
                  <a:pt x="987514" y="863600"/>
                </a:lnTo>
                <a:lnTo>
                  <a:pt x="981174" y="901700"/>
                </a:lnTo>
                <a:lnTo>
                  <a:pt x="963702" y="927099"/>
                </a:lnTo>
                <a:lnTo>
                  <a:pt x="937727" y="939799"/>
                </a:lnTo>
                <a:lnTo>
                  <a:pt x="905880" y="952499"/>
                </a:lnTo>
                <a:lnTo>
                  <a:pt x="1197501" y="952500"/>
                </a:lnTo>
                <a:lnTo>
                  <a:pt x="1196433" y="939800"/>
                </a:lnTo>
                <a:lnTo>
                  <a:pt x="1194697" y="927100"/>
                </a:lnTo>
                <a:lnTo>
                  <a:pt x="1192300" y="901700"/>
                </a:lnTo>
                <a:lnTo>
                  <a:pt x="1402417" y="825500"/>
                </a:lnTo>
                <a:lnTo>
                  <a:pt x="1158946" y="825500"/>
                </a:lnTo>
                <a:lnTo>
                  <a:pt x="1136550" y="787400"/>
                </a:lnTo>
                <a:close/>
              </a:path>
              <a:path w="1819275" h="1714500">
                <a:moveTo>
                  <a:pt x="241396" y="482599"/>
                </a:moveTo>
                <a:lnTo>
                  <a:pt x="146901" y="482599"/>
                </a:lnTo>
                <a:lnTo>
                  <a:pt x="104597" y="507999"/>
                </a:lnTo>
                <a:lnTo>
                  <a:pt x="67505" y="533399"/>
                </a:lnTo>
                <a:lnTo>
                  <a:pt x="37062" y="571499"/>
                </a:lnTo>
                <a:lnTo>
                  <a:pt x="14707" y="609599"/>
                </a:lnTo>
                <a:lnTo>
                  <a:pt x="1877" y="660399"/>
                </a:lnTo>
                <a:lnTo>
                  <a:pt x="0" y="698499"/>
                </a:lnTo>
                <a:lnTo>
                  <a:pt x="8853" y="749299"/>
                </a:lnTo>
                <a:lnTo>
                  <a:pt x="27386" y="787399"/>
                </a:lnTo>
                <a:lnTo>
                  <a:pt x="54546" y="825499"/>
                </a:lnTo>
                <a:lnTo>
                  <a:pt x="89279" y="863599"/>
                </a:lnTo>
                <a:lnTo>
                  <a:pt x="130533" y="876299"/>
                </a:lnTo>
                <a:lnTo>
                  <a:pt x="224519" y="901699"/>
                </a:lnTo>
                <a:lnTo>
                  <a:pt x="270191" y="888999"/>
                </a:lnTo>
                <a:lnTo>
                  <a:pt x="312661" y="876299"/>
                </a:lnTo>
                <a:lnTo>
                  <a:pt x="350319" y="838199"/>
                </a:lnTo>
                <a:lnTo>
                  <a:pt x="381555" y="812799"/>
                </a:lnTo>
                <a:lnTo>
                  <a:pt x="653047" y="812799"/>
                </a:lnTo>
                <a:lnTo>
                  <a:pt x="619294" y="800099"/>
                </a:lnTo>
                <a:lnTo>
                  <a:pt x="91869" y="800099"/>
                </a:lnTo>
                <a:lnTo>
                  <a:pt x="91869" y="749299"/>
                </a:lnTo>
                <a:lnTo>
                  <a:pt x="92801" y="749299"/>
                </a:lnTo>
                <a:lnTo>
                  <a:pt x="95171" y="736599"/>
                </a:lnTo>
                <a:lnTo>
                  <a:pt x="98864" y="736599"/>
                </a:lnTo>
                <a:lnTo>
                  <a:pt x="103765" y="723899"/>
                </a:lnTo>
                <a:lnTo>
                  <a:pt x="117196" y="723899"/>
                </a:lnTo>
                <a:lnTo>
                  <a:pt x="131287" y="711199"/>
                </a:lnTo>
                <a:lnTo>
                  <a:pt x="145961" y="698499"/>
                </a:lnTo>
                <a:lnTo>
                  <a:pt x="185151" y="698499"/>
                </a:lnTo>
                <a:lnTo>
                  <a:pt x="197363" y="685799"/>
                </a:lnTo>
                <a:lnTo>
                  <a:pt x="418178" y="685799"/>
                </a:lnTo>
                <a:lnTo>
                  <a:pt x="418646" y="673099"/>
                </a:lnTo>
                <a:lnTo>
                  <a:pt x="187851" y="673099"/>
                </a:lnTo>
                <a:lnTo>
                  <a:pt x="169094" y="660399"/>
                </a:lnTo>
                <a:lnTo>
                  <a:pt x="156449" y="634999"/>
                </a:lnTo>
                <a:lnTo>
                  <a:pt x="151812" y="622299"/>
                </a:lnTo>
                <a:lnTo>
                  <a:pt x="156450" y="596899"/>
                </a:lnTo>
                <a:lnTo>
                  <a:pt x="168824" y="571499"/>
                </a:lnTo>
                <a:lnTo>
                  <a:pt x="187154" y="558799"/>
                </a:lnTo>
                <a:lnTo>
                  <a:pt x="373146" y="558799"/>
                </a:lnTo>
                <a:lnTo>
                  <a:pt x="364093" y="546099"/>
                </a:lnTo>
                <a:lnTo>
                  <a:pt x="329362" y="520699"/>
                </a:lnTo>
                <a:lnTo>
                  <a:pt x="288112" y="495299"/>
                </a:lnTo>
                <a:lnTo>
                  <a:pt x="241396" y="482599"/>
                </a:lnTo>
                <a:close/>
              </a:path>
              <a:path w="1819275" h="1714500">
                <a:moveTo>
                  <a:pt x="1772857" y="812800"/>
                </a:moveTo>
                <a:lnTo>
                  <a:pt x="1437436" y="812800"/>
                </a:lnTo>
                <a:lnTo>
                  <a:pt x="1471106" y="850900"/>
                </a:lnTo>
                <a:lnTo>
                  <a:pt x="1512226" y="876300"/>
                </a:lnTo>
                <a:lnTo>
                  <a:pt x="1558868" y="889000"/>
                </a:lnTo>
                <a:lnTo>
                  <a:pt x="1609101" y="901700"/>
                </a:lnTo>
                <a:lnTo>
                  <a:pt x="1657231" y="889000"/>
                </a:lnTo>
                <a:lnTo>
                  <a:pt x="1701405" y="876300"/>
                </a:lnTo>
                <a:lnTo>
                  <a:pt x="1740366" y="850900"/>
                </a:lnTo>
                <a:lnTo>
                  <a:pt x="1772857" y="812800"/>
                </a:lnTo>
                <a:close/>
              </a:path>
              <a:path w="1819275" h="1714500">
                <a:moveTo>
                  <a:pt x="1546573" y="698500"/>
                </a:moveTo>
                <a:lnTo>
                  <a:pt x="1399840" y="698500"/>
                </a:lnTo>
                <a:lnTo>
                  <a:pt x="1400639" y="711200"/>
                </a:lnTo>
                <a:lnTo>
                  <a:pt x="1401750" y="723900"/>
                </a:lnTo>
                <a:lnTo>
                  <a:pt x="1158946" y="825500"/>
                </a:lnTo>
                <a:lnTo>
                  <a:pt x="1402417" y="825500"/>
                </a:lnTo>
                <a:lnTo>
                  <a:pt x="1437436" y="812800"/>
                </a:lnTo>
                <a:lnTo>
                  <a:pt x="1772857" y="812800"/>
                </a:lnTo>
                <a:lnTo>
                  <a:pt x="1781111" y="800100"/>
                </a:lnTo>
                <a:lnTo>
                  <a:pt x="1491315" y="800100"/>
                </a:lnTo>
                <a:lnTo>
                  <a:pt x="1492481" y="749300"/>
                </a:lnTo>
                <a:lnTo>
                  <a:pt x="1493413" y="749300"/>
                </a:lnTo>
                <a:lnTo>
                  <a:pt x="1495783" y="736600"/>
                </a:lnTo>
                <a:lnTo>
                  <a:pt x="1499475" y="736600"/>
                </a:lnTo>
                <a:lnTo>
                  <a:pt x="1504376" y="723900"/>
                </a:lnTo>
                <a:lnTo>
                  <a:pt x="1517808" y="723900"/>
                </a:lnTo>
                <a:lnTo>
                  <a:pt x="1531899" y="711200"/>
                </a:lnTo>
                <a:lnTo>
                  <a:pt x="1546573" y="698500"/>
                </a:lnTo>
                <a:close/>
              </a:path>
              <a:path w="1819275" h="1714500">
                <a:moveTo>
                  <a:pt x="418178" y="685799"/>
                </a:moveTo>
                <a:lnTo>
                  <a:pt x="221962" y="685799"/>
                </a:lnTo>
                <a:lnTo>
                  <a:pt x="234183" y="698499"/>
                </a:lnTo>
                <a:lnTo>
                  <a:pt x="273496" y="698499"/>
                </a:lnTo>
                <a:lnTo>
                  <a:pt x="288236" y="711199"/>
                </a:lnTo>
                <a:lnTo>
                  <a:pt x="302288" y="711199"/>
                </a:lnTo>
                <a:lnTo>
                  <a:pt x="315547" y="723899"/>
                </a:lnTo>
                <a:lnTo>
                  <a:pt x="320354" y="736599"/>
                </a:lnTo>
                <a:lnTo>
                  <a:pt x="323973" y="736599"/>
                </a:lnTo>
                <a:lnTo>
                  <a:pt x="326295" y="749299"/>
                </a:lnTo>
                <a:lnTo>
                  <a:pt x="327209" y="749299"/>
                </a:lnTo>
                <a:lnTo>
                  <a:pt x="327326" y="774699"/>
                </a:lnTo>
                <a:lnTo>
                  <a:pt x="327443" y="800099"/>
                </a:lnTo>
                <a:lnTo>
                  <a:pt x="619294" y="800099"/>
                </a:lnTo>
                <a:lnTo>
                  <a:pt x="416774" y="723899"/>
                </a:lnTo>
                <a:lnTo>
                  <a:pt x="418178" y="685799"/>
                </a:lnTo>
                <a:close/>
              </a:path>
              <a:path w="1819275" h="1714500">
                <a:moveTo>
                  <a:pt x="1818940" y="685800"/>
                </a:moveTo>
                <a:lnTo>
                  <a:pt x="1622574" y="685800"/>
                </a:lnTo>
                <a:lnTo>
                  <a:pt x="1634794" y="698500"/>
                </a:lnTo>
                <a:lnTo>
                  <a:pt x="1674107" y="698500"/>
                </a:lnTo>
                <a:lnTo>
                  <a:pt x="1688848" y="711200"/>
                </a:lnTo>
                <a:lnTo>
                  <a:pt x="1702900" y="711200"/>
                </a:lnTo>
                <a:lnTo>
                  <a:pt x="1716159" y="723900"/>
                </a:lnTo>
                <a:lnTo>
                  <a:pt x="1720966" y="736600"/>
                </a:lnTo>
                <a:lnTo>
                  <a:pt x="1724585" y="736600"/>
                </a:lnTo>
                <a:lnTo>
                  <a:pt x="1726906" y="749300"/>
                </a:lnTo>
                <a:lnTo>
                  <a:pt x="1727821" y="749300"/>
                </a:lnTo>
                <a:lnTo>
                  <a:pt x="1727821" y="800100"/>
                </a:lnTo>
                <a:lnTo>
                  <a:pt x="1781111" y="800100"/>
                </a:lnTo>
                <a:lnTo>
                  <a:pt x="1797621" y="774700"/>
                </a:lnTo>
                <a:lnTo>
                  <a:pt x="1813401" y="736600"/>
                </a:lnTo>
                <a:lnTo>
                  <a:pt x="1818940" y="685800"/>
                </a:lnTo>
                <a:close/>
              </a:path>
              <a:path w="1819275" h="1714500">
                <a:moveTo>
                  <a:pt x="1657231" y="482600"/>
                </a:moveTo>
                <a:lnTo>
                  <a:pt x="1560967" y="482600"/>
                </a:lnTo>
                <a:lnTo>
                  <a:pt x="1516782" y="495300"/>
                </a:lnTo>
                <a:lnTo>
                  <a:pt x="1477806" y="520700"/>
                </a:lnTo>
                <a:lnTo>
                  <a:pt x="1445299" y="558800"/>
                </a:lnTo>
                <a:lnTo>
                  <a:pt x="1420520" y="596900"/>
                </a:lnTo>
                <a:lnTo>
                  <a:pt x="1404728" y="635000"/>
                </a:lnTo>
                <a:lnTo>
                  <a:pt x="1399184" y="685800"/>
                </a:lnTo>
                <a:lnTo>
                  <a:pt x="1399356" y="698500"/>
                </a:lnTo>
                <a:lnTo>
                  <a:pt x="1585763" y="698500"/>
                </a:lnTo>
                <a:lnTo>
                  <a:pt x="1597975" y="685800"/>
                </a:lnTo>
                <a:lnTo>
                  <a:pt x="1818940" y="685800"/>
                </a:lnTo>
                <a:lnTo>
                  <a:pt x="1817555" y="673100"/>
                </a:lnTo>
                <a:lnTo>
                  <a:pt x="1586130" y="673100"/>
                </a:lnTo>
                <a:lnTo>
                  <a:pt x="1567373" y="660400"/>
                </a:lnTo>
                <a:lnTo>
                  <a:pt x="1554728" y="635000"/>
                </a:lnTo>
                <a:lnTo>
                  <a:pt x="1550091" y="622300"/>
                </a:lnTo>
                <a:lnTo>
                  <a:pt x="1554856" y="596900"/>
                </a:lnTo>
                <a:lnTo>
                  <a:pt x="1567526" y="571500"/>
                </a:lnTo>
                <a:lnTo>
                  <a:pt x="1586231" y="558800"/>
                </a:lnTo>
                <a:lnTo>
                  <a:pt x="1772857" y="558800"/>
                </a:lnTo>
                <a:lnTo>
                  <a:pt x="1740366" y="520700"/>
                </a:lnTo>
                <a:lnTo>
                  <a:pt x="1701405" y="495300"/>
                </a:lnTo>
                <a:lnTo>
                  <a:pt x="1657231" y="482600"/>
                </a:lnTo>
                <a:close/>
              </a:path>
              <a:path w="1819275" h="1714500">
                <a:moveTo>
                  <a:pt x="373146" y="558799"/>
                </a:moveTo>
                <a:lnTo>
                  <a:pt x="233794" y="558799"/>
                </a:lnTo>
                <a:lnTo>
                  <a:pt x="252550" y="571499"/>
                </a:lnTo>
                <a:lnTo>
                  <a:pt x="265196" y="596899"/>
                </a:lnTo>
                <a:lnTo>
                  <a:pt x="269832" y="622299"/>
                </a:lnTo>
                <a:lnTo>
                  <a:pt x="265196" y="634999"/>
                </a:lnTo>
                <a:lnTo>
                  <a:pt x="252550" y="660399"/>
                </a:lnTo>
                <a:lnTo>
                  <a:pt x="233794" y="673099"/>
                </a:lnTo>
                <a:lnTo>
                  <a:pt x="418646" y="673099"/>
                </a:lnTo>
                <a:lnTo>
                  <a:pt x="409788" y="622299"/>
                </a:lnTo>
                <a:lnTo>
                  <a:pt x="391253" y="584199"/>
                </a:lnTo>
                <a:lnTo>
                  <a:pt x="373146" y="558799"/>
                </a:lnTo>
                <a:close/>
              </a:path>
              <a:path w="1819275" h="1714500">
                <a:moveTo>
                  <a:pt x="1772857" y="558800"/>
                </a:moveTo>
                <a:lnTo>
                  <a:pt x="1632073" y="558800"/>
                </a:lnTo>
                <a:lnTo>
                  <a:pt x="1650830" y="571500"/>
                </a:lnTo>
                <a:lnTo>
                  <a:pt x="1663475" y="596900"/>
                </a:lnTo>
                <a:lnTo>
                  <a:pt x="1668111" y="622300"/>
                </a:lnTo>
                <a:lnTo>
                  <a:pt x="1663475" y="635000"/>
                </a:lnTo>
                <a:lnTo>
                  <a:pt x="1650830" y="660400"/>
                </a:lnTo>
                <a:lnTo>
                  <a:pt x="1632073" y="673100"/>
                </a:lnTo>
                <a:lnTo>
                  <a:pt x="1817555" y="673100"/>
                </a:lnTo>
                <a:lnTo>
                  <a:pt x="1813401" y="635000"/>
                </a:lnTo>
                <a:lnTo>
                  <a:pt x="1797621" y="596900"/>
                </a:lnTo>
                <a:lnTo>
                  <a:pt x="1772857" y="558800"/>
                </a:lnTo>
                <a:close/>
              </a:path>
              <a:path w="1819275" h="1714500">
                <a:moveTo>
                  <a:pt x="1115370" y="215900"/>
                </a:moveTo>
                <a:lnTo>
                  <a:pt x="953928" y="215900"/>
                </a:lnTo>
                <a:lnTo>
                  <a:pt x="969242" y="228600"/>
                </a:lnTo>
                <a:lnTo>
                  <a:pt x="983979" y="228600"/>
                </a:lnTo>
                <a:lnTo>
                  <a:pt x="998035" y="241300"/>
                </a:lnTo>
                <a:lnTo>
                  <a:pt x="1011305" y="254000"/>
                </a:lnTo>
                <a:lnTo>
                  <a:pt x="1019745" y="254000"/>
                </a:lnTo>
                <a:lnTo>
                  <a:pt x="1022063" y="266700"/>
                </a:lnTo>
                <a:lnTo>
                  <a:pt x="1022967" y="279400"/>
                </a:lnTo>
                <a:lnTo>
                  <a:pt x="1022967" y="317500"/>
                </a:lnTo>
                <a:lnTo>
                  <a:pt x="1086137" y="317500"/>
                </a:lnTo>
                <a:lnTo>
                  <a:pt x="1094294" y="304800"/>
                </a:lnTo>
                <a:lnTo>
                  <a:pt x="1109792" y="254000"/>
                </a:lnTo>
                <a:lnTo>
                  <a:pt x="1115370" y="215900"/>
                </a:lnTo>
                <a:close/>
              </a:path>
              <a:path w="1819275" h="1714500">
                <a:moveTo>
                  <a:pt x="1068762" y="76200"/>
                </a:moveTo>
                <a:lnTo>
                  <a:pt x="905413" y="76200"/>
                </a:lnTo>
                <a:lnTo>
                  <a:pt x="928291" y="88900"/>
                </a:lnTo>
                <a:lnTo>
                  <a:pt x="946974" y="101600"/>
                </a:lnTo>
                <a:lnTo>
                  <a:pt x="959571" y="114300"/>
                </a:lnTo>
                <a:lnTo>
                  <a:pt x="964190" y="139700"/>
                </a:lnTo>
                <a:lnTo>
                  <a:pt x="959571" y="165100"/>
                </a:lnTo>
                <a:lnTo>
                  <a:pt x="946974" y="177800"/>
                </a:lnTo>
                <a:lnTo>
                  <a:pt x="928291" y="190500"/>
                </a:lnTo>
                <a:lnTo>
                  <a:pt x="905413" y="203200"/>
                </a:lnTo>
                <a:lnTo>
                  <a:pt x="1114048" y="203200"/>
                </a:lnTo>
                <a:lnTo>
                  <a:pt x="1110082" y="165100"/>
                </a:lnTo>
                <a:lnTo>
                  <a:pt x="1093978" y="114300"/>
                </a:lnTo>
                <a:lnTo>
                  <a:pt x="1068762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12389" y="709930"/>
            <a:ext cx="2527935" cy="2115185"/>
            <a:chOff x="412389" y="709930"/>
            <a:chExt cx="2527935" cy="2115185"/>
          </a:xfrm>
        </p:grpSpPr>
        <p:sp>
          <p:nvSpPr>
            <p:cNvPr id="4" name="object 4"/>
            <p:cNvSpPr/>
            <p:nvPr/>
          </p:nvSpPr>
          <p:spPr>
            <a:xfrm>
              <a:off x="1208633" y="709929"/>
              <a:ext cx="1731645" cy="2085339"/>
            </a:xfrm>
            <a:custGeom>
              <a:avLst/>
              <a:gdLst/>
              <a:ahLst/>
              <a:cxnLst/>
              <a:rect l="l" t="t" r="r" b="b"/>
              <a:pathLst>
                <a:path w="1731645" h="2085339">
                  <a:moveTo>
                    <a:pt x="1731162" y="0"/>
                  </a:moveTo>
                  <a:lnTo>
                    <a:pt x="114" y="0"/>
                  </a:lnTo>
                  <a:lnTo>
                    <a:pt x="114" y="55880"/>
                  </a:lnTo>
                  <a:lnTo>
                    <a:pt x="63" y="162560"/>
                  </a:lnTo>
                  <a:lnTo>
                    <a:pt x="0" y="271780"/>
                  </a:lnTo>
                  <a:lnTo>
                    <a:pt x="1516659" y="271780"/>
                  </a:lnTo>
                  <a:lnTo>
                    <a:pt x="1516659" y="2085340"/>
                  </a:lnTo>
                  <a:lnTo>
                    <a:pt x="1731162" y="2085340"/>
                  </a:lnTo>
                  <a:lnTo>
                    <a:pt x="1731162" y="271780"/>
                  </a:lnTo>
                  <a:lnTo>
                    <a:pt x="1731162" y="162560"/>
                  </a:lnTo>
                  <a:lnTo>
                    <a:pt x="1731162" y="55880"/>
                  </a:lnTo>
                  <a:lnTo>
                    <a:pt x="1731162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2381" y="1845601"/>
              <a:ext cx="2153920" cy="979805"/>
            </a:xfrm>
            <a:custGeom>
              <a:avLst/>
              <a:gdLst/>
              <a:ahLst/>
              <a:cxnLst/>
              <a:rect l="l" t="t" r="r" b="b"/>
              <a:pathLst>
                <a:path w="2153920" h="979805">
                  <a:moveTo>
                    <a:pt x="1272400" y="489648"/>
                  </a:moveTo>
                  <a:lnTo>
                    <a:pt x="1268425" y="440309"/>
                  </a:lnTo>
                  <a:lnTo>
                    <a:pt x="1257020" y="394360"/>
                  </a:lnTo>
                  <a:lnTo>
                    <a:pt x="1238973" y="352767"/>
                  </a:lnTo>
                  <a:lnTo>
                    <a:pt x="1215072" y="316534"/>
                  </a:lnTo>
                  <a:lnTo>
                    <a:pt x="1186091" y="286639"/>
                  </a:lnTo>
                  <a:lnTo>
                    <a:pt x="1152842" y="264058"/>
                  </a:lnTo>
                  <a:lnTo>
                    <a:pt x="1116101" y="249796"/>
                  </a:lnTo>
                  <a:lnTo>
                    <a:pt x="1076642" y="244817"/>
                  </a:lnTo>
                  <a:lnTo>
                    <a:pt x="1037196" y="249796"/>
                  </a:lnTo>
                  <a:lnTo>
                    <a:pt x="1000455" y="264058"/>
                  </a:lnTo>
                  <a:lnTo>
                    <a:pt x="967193" y="286639"/>
                  </a:lnTo>
                  <a:lnTo>
                    <a:pt x="938225" y="316534"/>
                  </a:lnTo>
                  <a:lnTo>
                    <a:pt x="914323" y="352767"/>
                  </a:lnTo>
                  <a:lnTo>
                    <a:pt x="896277" y="394360"/>
                  </a:lnTo>
                  <a:lnTo>
                    <a:pt x="884872" y="440309"/>
                  </a:lnTo>
                  <a:lnTo>
                    <a:pt x="880897" y="489648"/>
                  </a:lnTo>
                  <a:lnTo>
                    <a:pt x="884872" y="538988"/>
                  </a:lnTo>
                  <a:lnTo>
                    <a:pt x="896277" y="584949"/>
                  </a:lnTo>
                  <a:lnTo>
                    <a:pt x="914323" y="626529"/>
                  </a:lnTo>
                  <a:lnTo>
                    <a:pt x="938225" y="662762"/>
                  </a:lnTo>
                  <a:lnTo>
                    <a:pt x="967193" y="692658"/>
                  </a:lnTo>
                  <a:lnTo>
                    <a:pt x="1000455" y="715238"/>
                  </a:lnTo>
                  <a:lnTo>
                    <a:pt x="1037196" y="729500"/>
                  </a:lnTo>
                  <a:lnTo>
                    <a:pt x="1076642" y="734479"/>
                  </a:lnTo>
                  <a:lnTo>
                    <a:pt x="1116101" y="729500"/>
                  </a:lnTo>
                  <a:lnTo>
                    <a:pt x="1152842" y="715238"/>
                  </a:lnTo>
                  <a:lnTo>
                    <a:pt x="1186091" y="692658"/>
                  </a:lnTo>
                  <a:lnTo>
                    <a:pt x="1215072" y="662762"/>
                  </a:lnTo>
                  <a:lnTo>
                    <a:pt x="1238973" y="626529"/>
                  </a:lnTo>
                  <a:lnTo>
                    <a:pt x="1257020" y="584949"/>
                  </a:lnTo>
                  <a:lnTo>
                    <a:pt x="1268425" y="538988"/>
                  </a:lnTo>
                  <a:lnTo>
                    <a:pt x="1272400" y="489648"/>
                  </a:lnTo>
                  <a:close/>
                </a:path>
                <a:path w="2153920" h="979805">
                  <a:moveTo>
                    <a:pt x="2153297" y="0"/>
                  </a:moveTo>
                  <a:lnTo>
                    <a:pt x="2006473" y="0"/>
                  </a:lnTo>
                  <a:lnTo>
                    <a:pt x="2006473" y="220345"/>
                  </a:lnTo>
                  <a:lnTo>
                    <a:pt x="2006473" y="758964"/>
                  </a:lnTo>
                  <a:lnTo>
                    <a:pt x="1933067" y="832408"/>
                  </a:lnTo>
                  <a:lnTo>
                    <a:pt x="244690" y="832408"/>
                  </a:lnTo>
                  <a:lnTo>
                    <a:pt x="146812" y="734479"/>
                  </a:lnTo>
                  <a:lnTo>
                    <a:pt x="146812" y="244817"/>
                  </a:lnTo>
                  <a:lnTo>
                    <a:pt x="244690" y="146888"/>
                  </a:lnTo>
                  <a:lnTo>
                    <a:pt x="1933067" y="146888"/>
                  </a:lnTo>
                  <a:lnTo>
                    <a:pt x="2006473" y="220345"/>
                  </a:lnTo>
                  <a:lnTo>
                    <a:pt x="2006473" y="0"/>
                  </a:lnTo>
                  <a:lnTo>
                    <a:pt x="0" y="0"/>
                  </a:lnTo>
                  <a:lnTo>
                    <a:pt x="0" y="979309"/>
                  </a:lnTo>
                  <a:lnTo>
                    <a:pt x="2153297" y="979309"/>
                  </a:lnTo>
                  <a:lnTo>
                    <a:pt x="2153297" y="832408"/>
                  </a:lnTo>
                  <a:lnTo>
                    <a:pt x="2153297" y="146888"/>
                  </a:lnTo>
                  <a:lnTo>
                    <a:pt x="21532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3897" y="2261797"/>
              <a:ext cx="146815" cy="1468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27359" y="2261797"/>
              <a:ext cx="146815" cy="14689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91337" y="1179664"/>
              <a:ext cx="1661795" cy="568325"/>
            </a:xfrm>
            <a:custGeom>
              <a:avLst/>
              <a:gdLst/>
              <a:ahLst/>
              <a:cxnLst/>
              <a:rect l="l" t="t" r="r" b="b"/>
              <a:pathLst>
                <a:path w="1661795" h="568325">
                  <a:moveTo>
                    <a:pt x="1419212" y="257073"/>
                  </a:moveTo>
                  <a:lnTo>
                    <a:pt x="1316443" y="0"/>
                  </a:lnTo>
                  <a:lnTo>
                    <a:pt x="0" y="538619"/>
                  </a:lnTo>
                  <a:lnTo>
                    <a:pt x="753643" y="389280"/>
                  </a:lnTo>
                  <a:lnTo>
                    <a:pt x="1235697" y="193421"/>
                  </a:lnTo>
                  <a:lnTo>
                    <a:pt x="1272400" y="286448"/>
                  </a:lnTo>
                  <a:lnTo>
                    <a:pt x="1419212" y="257073"/>
                  </a:lnTo>
                  <a:close/>
                </a:path>
                <a:path w="1661795" h="568325">
                  <a:moveTo>
                    <a:pt x="1661452" y="568007"/>
                  </a:moveTo>
                  <a:lnTo>
                    <a:pt x="1612519" y="318274"/>
                  </a:lnTo>
                  <a:lnTo>
                    <a:pt x="357251" y="568007"/>
                  </a:lnTo>
                  <a:lnTo>
                    <a:pt x="1108456" y="568007"/>
                  </a:lnTo>
                  <a:lnTo>
                    <a:pt x="1495069" y="492099"/>
                  </a:lnTo>
                  <a:lnTo>
                    <a:pt x="1512189" y="568007"/>
                  </a:lnTo>
                  <a:lnTo>
                    <a:pt x="1661452" y="5680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6617310" y="1129144"/>
            <a:ext cx="2100580" cy="1564005"/>
          </a:xfrm>
          <a:custGeom>
            <a:avLst/>
            <a:gdLst/>
            <a:ahLst/>
            <a:cxnLst/>
            <a:rect l="l" t="t" r="r" b="b"/>
            <a:pathLst>
              <a:path w="2100579" h="1564005">
                <a:moveTo>
                  <a:pt x="1470456" y="958405"/>
                </a:moveTo>
                <a:lnTo>
                  <a:pt x="1461300" y="912990"/>
                </a:lnTo>
                <a:lnTo>
                  <a:pt x="1436306" y="875906"/>
                </a:lnTo>
                <a:lnTo>
                  <a:pt x="1399235" y="850900"/>
                </a:lnTo>
                <a:lnTo>
                  <a:pt x="1353832" y="841730"/>
                </a:lnTo>
                <a:lnTo>
                  <a:pt x="794054" y="841730"/>
                </a:lnTo>
                <a:lnTo>
                  <a:pt x="732066" y="850290"/>
                </a:lnTo>
                <a:lnTo>
                  <a:pt x="6540" y="1197229"/>
                </a:lnTo>
                <a:lnTo>
                  <a:pt x="0" y="1213523"/>
                </a:lnTo>
                <a:lnTo>
                  <a:pt x="1866" y="1222603"/>
                </a:lnTo>
                <a:lnTo>
                  <a:pt x="7124" y="1230236"/>
                </a:lnTo>
                <a:lnTo>
                  <a:pt x="14630" y="1235100"/>
                </a:lnTo>
                <a:lnTo>
                  <a:pt x="23406" y="1236789"/>
                </a:lnTo>
                <a:lnTo>
                  <a:pt x="34391" y="1233982"/>
                </a:lnTo>
                <a:lnTo>
                  <a:pt x="718959" y="904036"/>
                </a:lnTo>
                <a:lnTo>
                  <a:pt x="743204" y="895553"/>
                </a:lnTo>
                <a:lnTo>
                  <a:pt x="768337" y="890308"/>
                </a:lnTo>
                <a:lnTo>
                  <a:pt x="794054" y="888403"/>
                </a:lnTo>
                <a:lnTo>
                  <a:pt x="1353832" y="888403"/>
                </a:lnTo>
                <a:lnTo>
                  <a:pt x="1381074" y="893902"/>
                </a:lnTo>
                <a:lnTo>
                  <a:pt x="1403311" y="908900"/>
                </a:lnTo>
                <a:lnTo>
                  <a:pt x="1418310" y="931164"/>
                </a:lnTo>
                <a:lnTo>
                  <a:pt x="1423809" y="958405"/>
                </a:lnTo>
                <a:lnTo>
                  <a:pt x="1418310" y="985672"/>
                </a:lnTo>
                <a:lnTo>
                  <a:pt x="1403311" y="1007922"/>
                </a:lnTo>
                <a:lnTo>
                  <a:pt x="1381074" y="1022921"/>
                </a:lnTo>
                <a:lnTo>
                  <a:pt x="1353832" y="1028420"/>
                </a:lnTo>
                <a:lnTo>
                  <a:pt x="934008" y="1028420"/>
                </a:lnTo>
                <a:lnTo>
                  <a:pt x="924928" y="1030262"/>
                </a:lnTo>
                <a:lnTo>
                  <a:pt x="917511" y="1035265"/>
                </a:lnTo>
                <a:lnTo>
                  <a:pt x="912507" y="1042682"/>
                </a:lnTo>
                <a:lnTo>
                  <a:pt x="910678" y="1051763"/>
                </a:lnTo>
                <a:lnTo>
                  <a:pt x="912507" y="1060843"/>
                </a:lnTo>
                <a:lnTo>
                  <a:pt x="917511" y="1068260"/>
                </a:lnTo>
                <a:lnTo>
                  <a:pt x="924928" y="1073264"/>
                </a:lnTo>
                <a:lnTo>
                  <a:pt x="934008" y="1075093"/>
                </a:lnTo>
                <a:lnTo>
                  <a:pt x="1353832" y="1075093"/>
                </a:lnTo>
                <a:lnTo>
                  <a:pt x="1399235" y="1065923"/>
                </a:lnTo>
                <a:lnTo>
                  <a:pt x="1436306" y="1040917"/>
                </a:lnTo>
                <a:lnTo>
                  <a:pt x="1461300" y="1003833"/>
                </a:lnTo>
                <a:lnTo>
                  <a:pt x="1470456" y="958405"/>
                </a:lnTo>
                <a:close/>
              </a:path>
              <a:path w="2100579" h="1564005">
                <a:moveTo>
                  <a:pt x="1759762" y="51752"/>
                </a:moveTo>
                <a:lnTo>
                  <a:pt x="1759483" y="47866"/>
                </a:lnTo>
                <a:lnTo>
                  <a:pt x="1759419" y="46888"/>
                </a:lnTo>
                <a:lnTo>
                  <a:pt x="1756359" y="4267"/>
                </a:lnTo>
                <a:lnTo>
                  <a:pt x="1756333" y="3987"/>
                </a:lnTo>
                <a:lnTo>
                  <a:pt x="1736953" y="2146"/>
                </a:lnTo>
                <a:lnTo>
                  <a:pt x="1718551" y="927"/>
                </a:lnTo>
                <a:lnTo>
                  <a:pt x="1719364" y="927"/>
                </a:lnTo>
                <a:lnTo>
                  <a:pt x="1713420" y="711"/>
                </a:lnTo>
                <a:lnTo>
                  <a:pt x="1713420" y="85699"/>
                </a:lnTo>
                <a:lnTo>
                  <a:pt x="1712620" y="118592"/>
                </a:lnTo>
                <a:lnTo>
                  <a:pt x="1712493" y="123596"/>
                </a:lnTo>
                <a:lnTo>
                  <a:pt x="1708531" y="171107"/>
                </a:lnTo>
                <a:lnTo>
                  <a:pt x="1700593" y="221869"/>
                </a:lnTo>
                <a:lnTo>
                  <a:pt x="1700555" y="222148"/>
                </a:lnTo>
                <a:lnTo>
                  <a:pt x="1687461" y="274612"/>
                </a:lnTo>
                <a:lnTo>
                  <a:pt x="1668157" y="326351"/>
                </a:lnTo>
                <a:lnTo>
                  <a:pt x="1641538" y="375272"/>
                </a:lnTo>
                <a:lnTo>
                  <a:pt x="1606537" y="419252"/>
                </a:lnTo>
                <a:lnTo>
                  <a:pt x="1572387" y="448170"/>
                </a:lnTo>
                <a:lnTo>
                  <a:pt x="1532978" y="471551"/>
                </a:lnTo>
                <a:lnTo>
                  <a:pt x="1487944" y="489534"/>
                </a:lnTo>
                <a:lnTo>
                  <a:pt x="1436890" y="502234"/>
                </a:lnTo>
                <a:lnTo>
                  <a:pt x="1379461" y="509765"/>
                </a:lnTo>
                <a:lnTo>
                  <a:pt x="1315275" y="512241"/>
                </a:lnTo>
                <a:lnTo>
                  <a:pt x="1308227" y="512241"/>
                </a:lnTo>
                <a:lnTo>
                  <a:pt x="1283436" y="511771"/>
                </a:lnTo>
                <a:lnTo>
                  <a:pt x="1273289" y="511454"/>
                </a:lnTo>
                <a:lnTo>
                  <a:pt x="1301318" y="479755"/>
                </a:lnTo>
                <a:lnTo>
                  <a:pt x="1313599" y="465861"/>
                </a:lnTo>
                <a:lnTo>
                  <a:pt x="1351584" y="425958"/>
                </a:lnTo>
                <a:lnTo>
                  <a:pt x="1387449" y="391553"/>
                </a:lnTo>
                <a:lnTo>
                  <a:pt x="1421447" y="362419"/>
                </a:lnTo>
                <a:lnTo>
                  <a:pt x="1453769" y="338404"/>
                </a:lnTo>
                <a:lnTo>
                  <a:pt x="1484642" y="319265"/>
                </a:lnTo>
                <a:lnTo>
                  <a:pt x="1491691" y="313258"/>
                </a:lnTo>
                <a:lnTo>
                  <a:pt x="1495755" y="305295"/>
                </a:lnTo>
                <a:lnTo>
                  <a:pt x="1496542" y="296367"/>
                </a:lnTo>
                <a:lnTo>
                  <a:pt x="1493748" y="287528"/>
                </a:lnTo>
                <a:lnTo>
                  <a:pt x="1487741" y="280466"/>
                </a:lnTo>
                <a:lnTo>
                  <a:pt x="1479778" y="276415"/>
                </a:lnTo>
                <a:lnTo>
                  <a:pt x="1470875" y="275628"/>
                </a:lnTo>
                <a:lnTo>
                  <a:pt x="1462036" y="278434"/>
                </a:lnTo>
                <a:lnTo>
                  <a:pt x="1428927" y="298869"/>
                </a:lnTo>
                <a:lnTo>
                  <a:pt x="1394498" y="324294"/>
                </a:lnTo>
                <a:lnTo>
                  <a:pt x="1358519" y="354876"/>
                </a:lnTo>
                <a:lnTo>
                  <a:pt x="1320761" y="390842"/>
                </a:lnTo>
                <a:lnTo>
                  <a:pt x="1281010" y="432409"/>
                </a:lnTo>
                <a:lnTo>
                  <a:pt x="1239012" y="479755"/>
                </a:lnTo>
                <a:lnTo>
                  <a:pt x="1243203" y="419252"/>
                </a:lnTo>
                <a:lnTo>
                  <a:pt x="1251115" y="362419"/>
                </a:lnTo>
                <a:lnTo>
                  <a:pt x="1262811" y="310235"/>
                </a:lnTo>
                <a:lnTo>
                  <a:pt x="1278102" y="263550"/>
                </a:lnTo>
                <a:lnTo>
                  <a:pt x="1297063" y="221869"/>
                </a:lnTo>
                <a:lnTo>
                  <a:pt x="1319695" y="185267"/>
                </a:lnTo>
                <a:lnTo>
                  <a:pt x="1345984" y="153835"/>
                </a:lnTo>
                <a:lnTo>
                  <a:pt x="1389291" y="118592"/>
                </a:lnTo>
                <a:lnTo>
                  <a:pt x="1437868" y="91909"/>
                </a:lnTo>
                <a:lnTo>
                  <a:pt x="1489392" y="72631"/>
                </a:lnTo>
                <a:lnTo>
                  <a:pt x="1541526" y="59626"/>
                </a:lnTo>
                <a:lnTo>
                  <a:pt x="1591970" y="51752"/>
                </a:lnTo>
                <a:lnTo>
                  <a:pt x="1638376" y="47866"/>
                </a:lnTo>
                <a:lnTo>
                  <a:pt x="1676171" y="46888"/>
                </a:lnTo>
                <a:lnTo>
                  <a:pt x="1687817" y="46888"/>
                </a:lnTo>
                <a:lnTo>
                  <a:pt x="1713420" y="85699"/>
                </a:lnTo>
                <a:lnTo>
                  <a:pt x="1713420" y="711"/>
                </a:lnTo>
                <a:lnTo>
                  <a:pt x="1698078" y="152"/>
                </a:lnTo>
                <a:lnTo>
                  <a:pt x="1678609" y="0"/>
                </a:lnTo>
                <a:lnTo>
                  <a:pt x="1639379" y="927"/>
                </a:lnTo>
                <a:lnTo>
                  <a:pt x="1595272" y="4267"/>
                </a:lnTo>
                <a:lnTo>
                  <a:pt x="1547812" y="10833"/>
                </a:lnTo>
                <a:lnTo>
                  <a:pt x="1498498" y="21437"/>
                </a:lnTo>
                <a:lnTo>
                  <a:pt x="1448854" y="36906"/>
                </a:lnTo>
                <a:lnTo>
                  <a:pt x="1400403" y="58051"/>
                </a:lnTo>
                <a:lnTo>
                  <a:pt x="1354670" y="85699"/>
                </a:lnTo>
                <a:lnTo>
                  <a:pt x="1313180" y="120675"/>
                </a:lnTo>
                <a:lnTo>
                  <a:pt x="1280744" y="159766"/>
                </a:lnTo>
                <a:lnTo>
                  <a:pt x="1254544" y="202857"/>
                </a:lnTo>
                <a:lnTo>
                  <a:pt x="1233932" y="248767"/>
                </a:lnTo>
                <a:lnTo>
                  <a:pt x="1218336" y="296049"/>
                </a:lnTo>
                <a:lnTo>
                  <a:pt x="1206868" y="344208"/>
                </a:lnTo>
                <a:lnTo>
                  <a:pt x="1199197" y="390842"/>
                </a:lnTo>
                <a:lnTo>
                  <a:pt x="1194371" y="436295"/>
                </a:lnTo>
                <a:lnTo>
                  <a:pt x="1191920" y="478561"/>
                </a:lnTo>
                <a:lnTo>
                  <a:pt x="1191260" y="512978"/>
                </a:lnTo>
                <a:lnTo>
                  <a:pt x="1191094" y="516293"/>
                </a:lnTo>
                <a:lnTo>
                  <a:pt x="1149845" y="550049"/>
                </a:lnTo>
                <a:lnTo>
                  <a:pt x="1114704" y="589864"/>
                </a:lnTo>
                <a:lnTo>
                  <a:pt x="1086421" y="634796"/>
                </a:lnTo>
                <a:lnTo>
                  <a:pt x="1065593" y="684022"/>
                </a:lnTo>
                <a:lnTo>
                  <a:pt x="1059954" y="676021"/>
                </a:lnTo>
                <a:lnTo>
                  <a:pt x="1054087" y="668172"/>
                </a:lnTo>
                <a:lnTo>
                  <a:pt x="1048004" y="660514"/>
                </a:lnTo>
                <a:lnTo>
                  <a:pt x="1041679" y="653021"/>
                </a:lnTo>
                <a:lnTo>
                  <a:pt x="1038999" y="649820"/>
                </a:lnTo>
                <a:lnTo>
                  <a:pt x="1036281" y="646506"/>
                </a:lnTo>
                <a:lnTo>
                  <a:pt x="1033576" y="643191"/>
                </a:lnTo>
                <a:lnTo>
                  <a:pt x="1034072" y="634796"/>
                </a:lnTo>
                <a:lnTo>
                  <a:pt x="1034084" y="634492"/>
                </a:lnTo>
                <a:lnTo>
                  <a:pt x="1035862" y="603846"/>
                </a:lnTo>
                <a:lnTo>
                  <a:pt x="1035900" y="603199"/>
                </a:lnTo>
                <a:lnTo>
                  <a:pt x="1036662" y="562076"/>
                </a:lnTo>
                <a:lnTo>
                  <a:pt x="1036599" y="555421"/>
                </a:lnTo>
                <a:lnTo>
                  <a:pt x="1034415" y="512978"/>
                </a:lnTo>
                <a:lnTo>
                  <a:pt x="1034338" y="511454"/>
                </a:lnTo>
                <a:lnTo>
                  <a:pt x="1034237" y="509473"/>
                </a:lnTo>
                <a:lnTo>
                  <a:pt x="1026553" y="458787"/>
                </a:lnTo>
                <a:lnTo>
                  <a:pt x="1011847" y="407581"/>
                </a:lnTo>
                <a:lnTo>
                  <a:pt x="990041" y="361175"/>
                </a:lnTo>
                <a:lnTo>
                  <a:pt x="990041" y="562076"/>
                </a:lnTo>
                <a:lnTo>
                  <a:pt x="989088" y="603199"/>
                </a:lnTo>
                <a:lnTo>
                  <a:pt x="989063" y="603846"/>
                </a:lnTo>
                <a:lnTo>
                  <a:pt x="959815" y="560247"/>
                </a:lnTo>
                <a:lnTo>
                  <a:pt x="927239" y="519214"/>
                </a:lnTo>
                <a:lnTo>
                  <a:pt x="891540" y="480961"/>
                </a:lnTo>
                <a:lnTo>
                  <a:pt x="852868" y="445643"/>
                </a:lnTo>
                <a:lnTo>
                  <a:pt x="811403" y="413448"/>
                </a:lnTo>
                <a:lnTo>
                  <a:pt x="794004" y="409435"/>
                </a:lnTo>
                <a:lnTo>
                  <a:pt x="785622" y="412559"/>
                </a:lnTo>
                <a:lnTo>
                  <a:pt x="778865" y="418896"/>
                </a:lnTo>
                <a:lnTo>
                  <a:pt x="775081" y="427355"/>
                </a:lnTo>
                <a:lnTo>
                  <a:pt x="774941" y="432409"/>
                </a:lnTo>
                <a:lnTo>
                  <a:pt x="774928" y="436549"/>
                </a:lnTo>
                <a:lnTo>
                  <a:pt x="777963" y="444677"/>
                </a:lnTo>
                <a:lnTo>
                  <a:pt x="784288" y="451459"/>
                </a:lnTo>
                <a:lnTo>
                  <a:pt x="823874" y="482358"/>
                </a:lnTo>
                <a:lnTo>
                  <a:pt x="860742" y="516293"/>
                </a:lnTo>
                <a:lnTo>
                  <a:pt x="894689" y="553085"/>
                </a:lnTo>
                <a:lnTo>
                  <a:pt x="925576" y="592543"/>
                </a:lnTo>
                <a:lnTo>
                  <a:pt x="953211" y="634492"/>
                </a:lnTo>
                <a:lnTo>
                  <a:pt x="906018" y="632079"/>
                </a:lnTo>
                <a:lnTo>
                  <a:pt x="858240" y="624420"/>
                </a:lnTo>
                <a:lnTo>
                  <a:pt x="810260" y="609206"/>
                </a:lnTo>
                <a:lnTo>
                  <a:pt x="762533" y="584085"/>
                </a:lnTo>
                <a:lnTo>
                  <a:pt x="715454" y="546722"/>
                </a:lnTo>
                <a:lnTo>
                  <a:pt x="680656" y="502945"/>
                </a:lnTo>
                <a:lnTo>
                  <a:pt x="656780" y="452056"/>
                </a:lnTo>
                <a:lnTo>
                  <a:pt x="641756" y="397802"/>
                </a:lnTo>
                <a:lnTo>
                  <a:pt x="633806" y="344487"/>
                </a:lnTo>
                <a:lnTo>
                  <a:pt x="630999" y="296367"/>
                </a:lnTo>
                <a:lnTo>
                  <a:pt x="631113" y="280466"/>
                </a:lnTo>
                <a:lnTo>
                  <a:pt x="631215" y="269989"/>
                </a:lnTo>
                <a:lnTo>
                  <a:pt x="631329" y="256514"/>
                </a:lnTo>
                <a:lnTo>
                  <a:pt x="640308" y="255968"/>
                </a:lnTo>
                <a:lnTo>
                  <a:pt x="650062" y="255536"/>
                </a:lnTo>
                <a:lnTo>
                  <a:pt x="660514" y="255257"/>
                </a:lnTo>
                <a:lnTo>
                  <a:pt x="674700" y="255257"/>
                </a:lnTo>
                <a:lnTo>
                  <a:pt x="749744" y="260781"/>
                </a:lnTo>
                <a:lnTo>
                  <a:pt x="794829" y="269989"/>
                </a:lnTo>
                <a:lnTo>
                  <a:pt x="839990" y="285407"/>
                </a:lnTo>
                <a:lnTo>
                  <a:pt x="882294" y="308470"/>
                </a:lnTo>
                <a:lnTo>
                  <a:pt x="918819" y="340639"/>
                </a:lnTo>
                <a:lnTo>
                  <a:pt x="948588" y="382295"/>
                </a:lnTo>
                <a:lnTo>
                  <a:pt x="968971" y="426567"/>
                </a:lnTo>
                <a:lnTo>
                  <a:pt x="981608" y="472135"/>
                </a:lnTo>
                <a:lnTo>
                  <a:pt x="988085" y="517740"/>
                </a:lnTo>
                <a:lnTo>
                  <a:pt x="989749" y="555421"/>
                </a:lnTo>
                <a:lnTo>
                  <a:pt x="989850" y="557606"/>
                </a:lnTo>
                <a:lnTo>
                  <a:pt x="989965" y="560247"/>
                </a:lnTo>
                <a:lnTo>
                  <a:pt x="990041" y="562076"/>
                </a:lnTo>
                <a:lnTo>
                  <a:pt x="990041" y="361175"/>
                </a:lnTo>
                <a:lnTo>
                  <a:pt x="988263" y="357378"/>
                </a:lnTo>
                <a:lnTo>
                  <a:pt x="953960" y="309702"/>
                </a:lnTo>
                <a:lnTo>
                  <a:pt x="912812" y="272529"/>
                </a:lnTo>
                <a:lnTo>
                  <a:pt x="882878" y="255257"/>
                </a:lnTo>
                <a:lnTo>
                  <a:pt x="865911" y="245452"/>
                </a:lnTo>
                <a:lnTo>
                  <a:pt x="815809" y="226987"/>
                </a:lnTo>
                <a:lnTo>
                  <a:pt x="765048" y="215620"/>
                </a:lnTo>
                <a:lnTo>
                  <a:pt x="716178" y="209905"/>
                </a:lnTo>
                <a:lnTo>
                  <a:pt x="671741" y="208318"/>
                </a:lnTo>
                <a:lnTo>
                  <a:pt x="650684" y="208584"/>
                </a:lnTo>
                <a:lnTo>
                  <a:pt x="629653" y="209613"/>
                </a:lnTo>
                <a:lnTo>
                  <a:pt x="608685" y="211429"/>
                </a:lnTo>
                <a:lnTo>
                  <a:pt x="587781" y="214020"/>
                </a:lnTo>
                <a:lnTo>
                  <a:pt x="584822" y="254254"/>
                </a:lnTo>
                <a:lnTo>
                  <a:pt x="587870" y="351840"/>
                </a:lnTo>
                <a:lnTo>
                  <a:pt x="614794" y="472135"/>
                </a:lnTo>
                <a:lnTo>
                  <a:pt x="683412" y="580415"/>
                </a:lnTo>
                <a:lnTo>
                  <a:pt x="732091" y="619760"/>
                </a:lnTo>
                <a:lnTo>
                  <a:pt x="781227" y="647369"/>
                </a:lnTo>
                <a:lnTo>
                  <a:pt x="829894" y="665264"/>
                </a:lnTo>
                <a:lnTo>
                  <a:pt x="877163" y="675513"/>
                </a:lnTo>
                <a:lnTo>
                  <a:pt x="922096" y="680148"/>
                </a:lnTo>
                <a:lnTo>
                  <a:pt x="963777" y="681240"/>
                </a:lnTo>
                <a:lnTo>
                  <a:pt x="1004201" y="681240"/>
                </a:lnTo>
                <a:lnTo>
                  <a:pt x="1022946" y="703922"/>
                </a:lnTo>
                <a:lnTo>
                  <a:pt x="1036294" y="727087"/>
                </a:lnTo>
                <a:lnTo>
                  <a:pt x="1045603" y="752144"/>
                </a:lnTo>
                <a:lnTo>
                  <a:pt x="1050531" y="778090"/>
                </a:lnTo>
                <a:lnTo>
                  <a:pt x="1050620" y="778598"/>
                </a:lnTo>
                <a:lnTo>
                  <a:pt x="1050836" y="779475"/>
                </a:lnTo>
                <a:lnTo>
                  <a:pt x="1051140" y="780364"/>
                </a:lnTo>
                <a:lnTo>
                  <a:pt x="1051458" y="781164"/>
                </a:lnTo>
                <a:lnTo>
                  <a:pt x="1051788" y="782447"/>
                </a:lnTo>
                <a:lnTo>
                  <a:pt x="1055255" y="789076"/>
                </a:lnTo>
                <a:lnTo>
                  <a:pt x="1055928" y="790067"/>
                </a:lnTo>
                <a:lnTo>
                  <a:pt x="1056703" y="791006"/>
                </a:lnTo>
                <a:lnTo>
                  <a:pt x="1058811" y="793026"/>
                </a:lnTo>
                <a:lnTo>
                  <a:pt x="1060170" y="794054"/>
                </a:lnTo>
                <a:lnTo>
                  <a:pt x="1061631" y="794893"/>
                </a:lnTo>
                <a:lnTo>
                  <a:pt x="1062583" y="795578"/>
                </a:lnTo>
                <a:lnTo>
                  <a:pt x="1063574" y="796163"/>
                </a:lnTo>
                <a:lnTo>
                  <a:pt x="1064704" y="796709"/>
                </a:lnTo>
                <a:lnTo>
                  <a:pt x="1066393" y="797369"/>
                </a:lnTo>
                <a:lnTo>
                  <a:pt x="1068628" y="797953"/>
                </a:lnTo>
                <a:lnTo>
                  <a:pt x="1069035" y="797953"/>
                </a:lnTo>
                <a:lnTo>
                  <a:pt x="1070140" y="798080"/>
                </a:lnTo>
                <a:lnTo>
                  <a:pt x="1070978" y="798360"/>
                </a:lnTo>
                <a:lnTo>
                  <a:pt x="1072667" y="798728"/>
                </a:lnTo>
                <a:lnTo>
                  <a:pt x="1075334" y="798728"/>
                </a:lnTo>
                <a:lnTo>
                  <a:pt x="1076985" y="798512"/>
                </a:lnTo>
                <a:lnTo>
                  <a:pt x="1078725" y="797953"/>
                </a:lnTo>
                <a:lnTo>
                  <a:pt x="1079563" y="797598"/>
                </a:lnTo>
                <a:lnTo>
                  <a:pt x="1080643" y="797369"/>
                </a:lnTo>
                <a:lnTo>
                  <a:pt x="1080846" y="797369"/>
                </a:lnTo>
                <a:lnTo>
                  <a:pt x="1082751" y="796709"/>
                </a:lnTo>
                <a:lnTo>
                  <a:pt x="1084237" y="795985"/>
                </a:lnTo>
                <a:lnTo>
                  <a:pt x="1085456" y="795324"/>
                </a:lnTo>
                <a:lnTo>
                  <a:pt x="1086599" y="794550"/>
                </a:lnTo>
                <a:lnTo>
                  <a:pt x="1087691" y="793648"/>
                </a:lnTo>
                <a:lnTo>
                  <a:pt x="1090066" y="791959"/>
                </a:lnTo>
                <a:lnTo>
                  <a:pt x="1092060" y="789774"/>
                </a:lnTo>
                <a:lnTo>
                  <a:pt x="1093520" y="787234"/>
                </a:lnTo>
                <a:lnTo>
                  <a:pt x="1094320" y="785952"/>
                </a:lnTo>
                <a:lnTo>
                  <a:pt x="1094994" y="784593"/>
                </a:lnTo>
                <a:lnTo>
                  <a:pt x="1096010" y="781786"/>
                </a:lnTo>
                <a:lnTo>
                  <a:pt x="1096365" y="780364"/>
                </a:lnTo>
                <a:lnTo>
                  <a:pt x="1096479" y="779475"/>
                </a:lnTo>
                <a:lnTo>
                  <a:pt x="1096556" y="778929"/>
                </a:lnTo>
                <a:lnTo>
                  <a:pt x="1096822" y="778090"/>
                </a:lnTo>
                <a:lnTo>
                  <a:pt x="1097026" y="777252"/>
                </a:lnTo>
                <a:lnTo>
                  <a:pt x="1097178" y="776376"/>
                </a:lnTo>
                <a:lnTo>
                  <a:pt x="1103134" y="724128"/>
                </a:lnTo>
                <a:lnTo>
                  <a:pt x="1115783" y="684022"/>
                </a:lnTo>
                <a:lnTo>
                  <a:pt x="1118755" y="674636"/>
                </a:lnTo>
                <a:lnTo>
                  <a:pt x="1143330" y="629170"/>
                </a:lnTo>
                <a:lnTo>
                  <a:pt x="1176185" y="589013"/>
                </a:lnTo>
                <a:lnTo>
                  <a:pt x="1216660" y="555421"/>
                </a:lnTo>
                <a:lnTo>
                  <a:pt x="1263129" y="557606"/>
                </a:lnTo>
                <a:lnTo>
                  <a:pt x="1288237" y="558406"/>
                </a:lnTo>
                <a:lnTo>
                  <a:pt x="1361427" y="557606"/>
                </a:lnTo>
                <a:lnTo>
                  <a:pt x="1409369" y="553504"/>
                </a:lnTo>
                <a:lnTo>
                  <a:pt x="1458188" y="545388"/>
                </a:lnTo>
                <a:lnTo>
                  <a:pt x="1506766" y="532231"/>
                </a:lnTo>
                <a:lnTo>
                  <a:pt x="1553972" y="512978"/>
                </a:lnTo>
                <a:lnTo>
                  <a:pt x="1555203" y="512241"/>
                </a:lnTo>
                <a:lnTo>
                  <a:pt x="1598663" y="486600"/>
                </a:lnTo>
                <a:lnTo>
                  <a:pt x="1639709" y="452056"/>
                </a:lnTo>
                <a:lnTo>
                  <a:pt x="1722882" y="315099"/>
                </a:lnTo>
                <a:lnTo>
                  <a:pt x="1755749" y="168516"/>
                </a:lnTo>
                <a:lnTo>
                  <a:pt x="1759762" y="51752"/>
                </a:lnTo>
                <a:close/>
              </a:path>
              <a:path w="2100579" h="1564005">
                <a:moveTo>
                  <a:pt x="2100211" y="769366"/>
                </a:moveTo>
                <a:lnTo>
                  <a:pt x="2091029" y="723963"/>
                </a:lnTo>
                <a:lnTo>
                  <a:pt x="2066023" y="686879"/>
                </a:lnTo>
                <a:lnTo>
                  <a:pt x="2028952" y="661873"/>
                </a:lnTo>
                <a:lnTo>
                  <a:pt x="1983587" y="652653"/>
                </a:lnTo>
                <a:lnTo>
                  <a:pt x="1952028" y="656691"/>
                </a:lnTo>
                <a:lnTo>
                  <a:pt x="1922945" y="669734"/>
                </a:lnTo>
                <a:lnTo>
                  <a:pt x="1524101" y="898436"/>
                </a:lnTo>
                <a:lnTo>
                  <a:pt x="1517129" y="904570"/>
                </a:lnTo>
                <a:lnTo>
                  <a:pt x="1512544" y="921575"/>
                </a:lnTo>
                <a:lnTo>
                  <a:pt x="1515491" y="930389"/>
                </a:lnTo>
                <a:lnTo>
                  <a:pt x="1521637" y="937361"/>
                </a:lnTo>
                <a:lnTo>
                  <a:pt x="1538617" y="941946"/>
                </a:lnTo>
                <a:lnTo>
                  <a:pt x="1547431" y="938999"/>
                </a:lnTo>
                <a:lnTo>
                  <a:pt x="1964804" y="701649"/>
                </a:lnTo>
                <a:lnTo>
                  <a:pt x="1983587" y="699325"/>
                </a:lnTo>
                <a:lnTo>
                  <a:pt x="2010841" y="704837"/>
                </a:lnTo>
                <a:lnTo>
                  <a:pt x="2033079" y="719836"/>
                </a:lnTo>
                <a:lnTo>
                  <a:pt x="2048065" y="742086"/>
                </a:lnTo>
                <a:lnTo>
                  <a:pt x="2053564" y="769340"/>
                </a:lnTo>
                <a:lnTo>
                  <a:pt x="2046465" y="799033"/>
                </a:lnTo>
                <a:lnTo>
                  <a:pt x="2028875" y="823988"/>
                </a:lnTo>
                <a:lnTo>
                  <a:pt x="1379626" y="1298067"/>
                </a:lnTo>
                <a:lnTo>
                  <a:pt x="1358214" y="1305331"/>
                </a:lnTo>
                <a:lnTo>
                  <a:pt x="856424" y="1307617"/>
                </a:lnTo>
                <a:lnTo>
                  <a:pt x="752716" y="1317955"/>
                </a:lnTo>
                <a:lnTo>
                  <a:pt x="655535" y="1338605"/>
                </a:lnTo>
                <a:lnTo>
                  <a:pt x="564997" y="1369504"/>
                </a:lnTo>
                <a:lnTo>
                  <a:pt x="481203" y="1410627"/>
                </a:lnTo>
                <a:lnTo>
                  <a:pt x="404291" y="1461922"/>
                </a:lnTo>
                <a:lnTo>
                  <a:pt x="328549" y="1530565"/>
                </a:lnTo>
                <a:lnTo>
                  <a:pt x="326910" y="1548066"/>
                </a:lnTo>
                <a:lnTo>
                  <a:pt x="331304" y="1556219"/>
                </a:lnTo>
                <a:lnTo>
                  <a:pt x="338518" y="1562049"/>
                </a:lnTo>
                <a:lnTo>
                  <a:pt x="355981" y="1563674"/>
                </a:lnTo>
                <a:lnTo>
                  <a:pt x="438619" y="1494307"/>
                </a:lnTo>
                <a:lnTo>
                  <a:pt x="517867" y="1443570"/>
                </a:lnTo>
                <a:lnTo>
                  <a:pt x="604837" y="1404023"/>
                </a:lnTo>
                <a:lnTo>
                  <a:pt x="699389" y="1375714"/>
                </a:lnTo>
                <a:lnTo>
                  <a:pt x="801382" y="1358684"/>
                </a:lnTo>
                <a:lnTo>
                  <a:pt x="910678" y="1352994"/>
                </a:lnTo>
                <a:lnTo>
                  <a:pt x="1365504" y="1351394"/>
                </a:lnTo>
                <a:lnTo>
                  <a:pt x="1400683" y="1339621"/>
                </a:lnTo>
                <a:lnTo>
                  <a:pt x="2060752" y="858253"/>
                </a:lnTo>
                <a:lnTo>
                  <a:pt x="2077135" y="839330"/>
                </a:lnTo>
                <a:lnTo>
                  <a:pt x="2089378" y="817765"/>
                </a:lnTo>
                <a:lnTo>
                  <a:pt x="2097163" y="794219"/>
                </a:lnTo>
                <a:lnTo>
                  <a:pt x="2100211" y="7693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219444" y="1071879"/>
            <a:ext cx="1731645" cy="2379980"/>
          </a:xfrm>
          <a:custGeom>
            <a:avLst/>
            <a:gdLst/>
            <a:ahLst/>
            <a:cxnLst/>
            <a:rect l="l" t="t" r="r" b="b"/>
            <a:pathLst>
              <a:path w="1731645" h="2379979">
                <a:moveTo>
                  <a:pt x="1731251" y="2108200"/>
                </a:moveTo>
                <a:lnTo>
                  <a:pt x="431177" y="2108200"/>
                </a:lnTo>
                <a:lnTo>
                  <a:pt x="431177" y="2109470"/>
                </a:lnTo>
                <a:lnTo>
                  <a:pt x="214503" y="2109470"/>
                </a:lnTo>
                <a:lnTo>
                  <a:pt x="214503" y="2108200"/>
                </a:lnTo>
                <a:lnTo>
                  <a:pt x="214503" y="0"/>
                </a:lnTo>
                <a:lnTo>
                  <a:pt x="0" y="0"/>
                </a:lnTo>
                <a:lnTo>
                  <a:pt x="0" y="2108200"/>
                </a:lnTo>
                <a:lnTo>
                  <a:pt x="0" y="2109470"/>
                </a:lnTo>
                <a:lnTo>
                  <a:pt x="0" y="2324100"/>
                </a:lnTo>
                <a:lnTo>
                  <a:pt x="0" y="2379980"/>
                </a:lnTo>
                <a:lnTo>
                  <a:pt x="1731010" y="2379980"/>
                </a:lnTo>
                <a:lnTo>
                  <a:pt x="1731010" y="2324100"/>
                </a:lnTo>
                <a:lnTo>
                  <a:pt x="1731200" y="2324100"/>
                </a:lnTo>
                <a:lnTo>
                  <a:pt x="1731200" y="2109470"/>
                </a:lnTo>
                <a:lnTo>
                  <a:pt x="1731251" y="210820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310639" y="4651247"/>
            <a:ext cx="6591300" cy="2103755"/>
            <a:chOff x="1310639" y="4651247"/>
            <a:chExt cx="6591300" cy="210375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3123" y="4651247"/>
              <a:ext cx="5567172" cy="6995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0639" y="4669523"/>
              <a:ext cx="3557016" cy="71629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32559" y="4690871"/>
              <a:ext cx="5452871" cy="58673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54707" y="5335523"/>
              <a:ext cx="5567172" cy="69951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90699" y="5353811"/>
              <a:ext cx="2510028" cy="71629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14143" y="5375147"/>
              <a:ext cx="5452872" cy="58674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36291" y="6021323"/>
              <a:ext cx="5565648" cy="69951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72283" y="6038084"/>
              <a:ext cx="4596384" cy="71629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95727" y="6060947"/>
              <a:ext cx="5451348" cy="586740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1055624" y="3693998"/>
            <a:ext cx="6518909" cy="282448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758825" marR="5080" indent="-746760">
              <a:lnSpc>
                <a:spcPts val="3300"/>
              </a:lnSpc>
              <a:spcBef>
                <a:spcPts val="555"/>
              </a:spcBef>
            </a:pPr>
            <a:r>
              <a:rPr sz="310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¿QUÉ</a:t>
            </a:r>
            <a:r>
              <a:rPr sz="3100" spc="-2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 </a:t>
            </a:r>
            <a:r>
              <a:rPr sz="310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ES</a:t>
            </a:r>
            <a:r>
              <a:rPr sz="3100" spc="-5" dirty="0">
                <a:solidFill>
                  <a:srgbClr val="181B0D"/>
                </a:solidFill>
                <a:latin typeface="Franklin Gothic Medium"/>
                <a:cs typeface="Franklin Gothic Medium"/>
              </a:rPr>
              <a:t> </a:t>
            </a:r>
            <a:r>
              <a:rPr sz="310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EL</a:t>
            </a:r>
            <a:r>
              <a:rPr sz="3100" spc="5" dirty="0">
                <a:solidFill>
                  <a:srgbClr val="181B0D"/>
                </a:solidFill>
                <a:latin typeface="Franklin Gothic Medium"/>
                <a:cs typeface="Franklin Gothic Medium"/>
              </a:rPr>
              <a:t> </a:t>
            </a:r>
            <a:r>
              <a:rPr sz="3100" spc="-75" dirty="0">
                <a:solidFill>
                  <a:srgbClr val="181B0D"/>
                </a:solidFill>
                <a:latin typeface="Franklin Gothic Medium"/>
                <a:cs typeface="Franklin Gothic Medium"/>
              </a:rPr>
              <a:t>DESARROLLO</a:t>
            </a:r>
            <a:r>
              <a:rPr sz="3100" spc="-2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 </a:t>
            </a:r>
            <a:r>
              <a:rPr sz="3100" spc="-1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SOSTENIBLE </a:t>
            </a:r>
            <a:r>
              <a:rPr sz="3100" spc="-21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PARA</a:t>
            </a:r>
            <a:r>
              <a:rPr sz="310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 </a:t>
            </a:r>
            <a:r>
              <a:rPr sz="3100" spc="-6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LAS</a:t>
            </a:r>
            <a:r>
              <a:rPr sz="3100" spc="-135" dirty="0">
                <a:solidFill>
                  <a:srgbClr val="181B0D"/>
                </a:solidFill>
                <a:latin typeface="Franklin Gothic Medium"/>
                <a:cs typeface="Franklin Gothic Medium"/>
              </a:rPr>
              <a:t> </a:t>
            </a:r>
            <a:r>
              <a:rPr sz="3100" spc="-35" dirty="0">
                <a:solidFill>
                  <a:srgbClr val="181B0D"/>
                </a:solidFill>
                <a:latin typeface="Franklin Gothic Medium"/>
                <a:cs typeface="Franklin Gothic Medium"/>
              </a:rPr>
              <a:t>NACIONES</a:t>
            </a:r>
            <a:r>
              <a:rPr sz="3100" spc="-9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 </a:t>
            </a:r>
            <a:r>
              <a:rPr sz="3100" spc="-1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UNIDAS?</a:t>
            </a:r>
            <a:endParaRPr sz="3100" dirty="0">
              <a:latin typeface="Franklin Gothic Medium"/>
              <a:cs typeface="Franklin Gothic Medium"/>
            </a:endParaRPr>
          </a:p>
          <a:p>
            <a:pPr marL="485775">
              <a:lnSpc>
                <a:spcPct val="100000"/>
              </a:lnSpc>
              <a:spcBef>
                <a:spcPts val="1320"/>
              </a:spcBef>
            </a:pPr>
            <a:r>
              <a:rPr sz="2400" spc="-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Crecimiento</a:t>
            </a:r>
            <a:r>
              <a:rPr sz="2400" spc="-4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económico.</a:t>
            </a:r>
            <a:endParaRPr sz="2400" dirty="0">
              <a:latin typeface="Franklin Gothic Medium"/>
              <a:cs typeface="Franklin Gothic Medium"/>
            </a:endParaRPr>
          </a:p>
          <a:p>
            <a:pPr marL="967105">
              <a:lnSpc>
                <a:spcPct val="100000"/>
              </a:lnSpc>
              <a:spcBef>
                <a:spcPts val="2510"/>
              </a:spcBef>
            </a:pPr>
            <a:r>
              <a:rPr sz="2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Inclusión</a:t>
            </a:r>
            <a:r>
              <a:rPr sz="2400" spc="-6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social</a:t>
            </a:r>
            <a:endParaRPr sz="2400" dirty="0">
              <a:latin typeface="Franklin Gothic Medium"/>
              <a:cs typeface="Franklin Gothic Medium"/>
            </a:endParaRPr>
          </a:p>
          <a:p>
            <a:pPr marL="440055" algn="ctr">
              <a:lnSpc>
                <a:spcPct val="100000"/>
              </a:lnSpc>
              <a:spcBef>
                <a:spcPts val="2510"/>
              </a:spcBef>
            </a:pPr>
            <a:r>
              <a:rPr sz="2400" spc="-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Protección</a:t>
            </a:r>
            <a:r>
              <a:rPr sz="2400" spc="-9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4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del</a:t>
            </a:r>
            <a:r>
              <a:rPr sz="2400" spc="-8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medio</a:t>
            </a:r>
            <a:r>
              <a:rPr sz="2400" spc="-8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ambiente.</a:t>
            </a:r>
            <a:endParaRPr sz="2400" dirty="0">
              <a:latin typeface="Franklin Gothic Medium"/>
              <a:cs typeface="Franklin Gothic Medium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504431" y="5135879"/>
            <a:ext cx="862965" cy="1062355"/>
            <a:chOff x="6504431" y="5135879"/>
            <a:chExt cx="862965" cy="1062355"/>
          </a:xfrm>
        </p:grpSpPr>
        <p:sp>
          <p:nvSpPr>
            <p:cNvPr id="23" name="object 23"/>
            <p:cNvSpPr/>
            <p:nvPr/>
          </p:nvSpPr>
          <p:spPr>
            <a:xfrm>
              <a:off x="6504419" y="5135879"/>
              <a:ext cx="381635" cy="381000"/>
            </a:xfrm>
            <a:custGeom>
              <a:avLst/>
              <a:gdLst/>
              <a:ahLst/>
              <a:cxnLst/>
              <a:rect l="l" t="t" r="r" b="b"/>
              <a:pathLst>
                <a:path w="381634" h="381000">
                  <a:moveTo>
                    <a:pt x="381012" y="209550"/>
                  </a:moveTo>
                  <a:lnTo>
                    <a:pt x="378688" y="209550"/>
                  </a:lnTo>
                  <a:lnTo>
                    <a:pt x="376948" y="204978"/>
                  </a:lnTo>
                  <a:lnTo>
                    <a:pt x="371868" y="209550"/>
                  </a:lnTo>
                  <a:lnTo>
                    <a:pt x="295287" y="209550"/>
                  </a:lnTo>
                  <a:lnTo>
                    <a:pt x="295287" y="6096"/>
                  </a:lnTo>
                  <a:lnTo>
                    <a:pt x="295287" y="0"/>
                  </a:lnTo>
                  <a:lnTo>
                    <a:pt x="289191" y="0"/>
                  </a:lnTo>
                  <a:lnTo>
                    <a:pt x="91833" y="0"/>
                  </a:lnTo>
                  <a:lnTo>
                    <a:pt x="85725" y="0"/>
                  </a:lnTo>
                  <a:lnTo>
                    <a:pt x="85725" y="6096"/>
                  </a:lnTo>
                  <a:lnTo>
                    <a:pt x="85725" y="209550"/>
                  </a:lnTo>
                  <a:lnTo>
                    <a:pt x="9156" y="209550"/>
                  </a:lnTo>
                  <a:lnTo>
                    <a:pt x="4076" y="204978"/>
                  </a:lnTo>
                  <a:lnTo>
                    <a:pt x="2324" y="209550"/>
                  </a:lnTo>
                  <a:lnTo>
                    <a:pt x="0" y="209550"/>
                  </a:lnTo>
                  <a:lnTo>
                    <a:pt x="1727" y="211124"/>
                  </a:lnTo>
                  <a:lnTo>
                    <a:pt x="0" y="215646"/>
                  </a:lnTo>
                  <a:lnTo>
                    <a:pt x="6769" y="215646"/>
                  </a:lnTo>
                  <a:lnTo>
                    <a:pt x="190512" y="381000"/>
                  </a:lnTo>
                  <a:lnTo>
                    <a:pt x="195592" y="376428"/>
                  </a:lnTo>
                  <a:lnTo>
                    <a:pt x="374230" y="215646"/>
                  </a:lnTo>
                  <a:lnTo>
                    <a:pt x="381012" y="215646"/>
                  </a:lnTo>
                  <a:lnTo>
                    <a:pt x="379272" y="211124"/>
                  </a:lnTo>
                  <a:lnTo>
                    <a:pt x="381012" y="209550"/>
                  </a:lnTo>
                  <a:close/>
                </a:path>
              </a:pathLst>
            </a:custGeom>
            <a:solidFill>
              <a:srgbClr val="DBE1DB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984491" y="5817107"/>
              <a:ext cx="382905" cy="381000"/>
            </a:xfrm>
            <a:custGeom>
              <a:avLst/>
              <a:gdLst/>
              <a:ahLst/>
              <a:cxnLst/>
              <a:rect l="l" t="t" r="r" b="b"/>
              <a:pathLst>
                <a:path w="382904" h="381000">
                  <a:moveTo>
                    <a:pt x="382524" y="209562"/>
                  </a:moveTo>
                  <a:lnTo>
                    <a:pt x="380187" y="209562"/>
                  </a:lnTo>
                  <a:lnTo>
                    <a:pt x="378460" y="205003"/>
                  </a:lnTo>
                  <a:lnTo>
                    <a:pt x="373380" y="209562"/>
                  </a:lnTo>
                  <a:lnTo>
                    <a:pt x="296418" y="209562"/>
                  </a:lnTo>
                  <a:lnTo>
                    <a:pt x="296418" y="6096"/>
                  </a:lnTo>
                  <a:lnTo>
                    <a:pt x="296418" y="0"/>
                  </a:lnTo>
                  <a:lnTo>
                    <a:pt x="290322" y="0"/>
                  </a:lnTo>
                  <a:lnTo>
                    <a:pt x="92202" y="0"/>
                  </a:lnTo>
                  <a:lnTo>
                    <a:pt x="86106" y="0"/>
                  </a:lnTo>
                  <a:lnTo>
                    <a:pt x="86106" y="6096"/>
                  </a:lnTo>
                  <a:lnTo>
                    <a:pt x="86106" y="209562"/>
                  </a:lnTo>
                  <a:lnTo>
                    <a:pt x="9144" y="209562"/>
                  </a:lnTo>
                  <a:lnTo>
                    <a:pt x="4064" y="205003"/>
                  </a:lnTo>
                  <a:lnTo>
                    <a:pt x="2324" y="209562"/>
                  </a:lnTo>
                  <a:lnTo>
                    <a:pt x="0" y="209562"/>
                  </a:lnTo>
                  <a:lnTo>
                    <a:pt x="1727" y="211112"/>
                  </a:lnTo>
                  <a:lnTo>
                    <a:pt x="0" y="215646"/>
                  </a:lnTo>
                  <a:lnTo>
                    <a:pt x="6781" y="215646"/>
                  </a:lnTo>
                  <a:lnTo>
                    <a:pt x="191262" y="381000"/>
                  </a:lnTo>
                  <a:lnTo>
                    <a:pt x="196329" y="376453"/>
                  </a:lnTo>
                  <a:lnTo>
                    <a:pt x="375729" y="215646"/>
                  </a:lnTo>
                  <a:lnTo>
                    <a:pt x="382524" y="215646"/>
                  </a:lnTo>
                  <a:lnTo>
                    <a:pt x="380784" y="211124"/>
                  </a:lnTo>
                  <a:lnTo>
                    <a:pt x="382524" y="209562"/>
                  </a:lnTo>
                  <a:close/>
                </a:path>
              </a:pathLst>
            </a:custGeom>
            <a:solidFill>
              <a:srgbClr val="D5DFE7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14288" y="1685289"/>
            <a:ext cx="2456815" cy="4409440"/>
          </a:xfrm>
          <a:custGeom>
            <a:avLst/>
            <a:gdLst/>
            <a:ahLst/>
            <a:cxnLst/>
            <a:rect l="l" t="t" r="r" b="b"/>
            <a:pathLst>
              <a:path w="2456815" h="4409440">
                <a:moveTo>
                  <a:pt x="2456688" y="0"/>
                </a:moveTo>
                <a:lnTo>
                  <a:pt x="2152269" y="0"/>
                </a:lnTo>
                <a:lnTo>
                  <a:pt x="2152269" y="4023360"/>
                </a:lnTo>
                <a:lnTo>
                  <a:pt x="2152269" y="4024630"/>
                </a:lnTo>
                <a:lnTo>
                  <a:pt x="737920" y="4024630"/>
                </a:lnTo>
                <a:lnTo>
                  <a:pt x="737920" y="4023360"/>
                </a:lnTo>
                <a:lnTo>
                  <a:pt x="0" y="4023360"/>
                </a:lnTo>
                <a:lnTo>
                  <a:pt x="0" y="4024630"/>
                </a:lnTo>
                <a:lnTo>
                  <a:pt x="0" y="4409440"/>
                </a:lnTo>
                <a:lnTo>
                  <a:pt x="2456688" y="4409440"/>
                </a:lnTo>
                <a:lnTo>
                  <a:pt x="2456688" y="4024630"/>
                </a:lnTo>
                <a:lnTo>
                  <a:pt x="2456688" y="4023360"/>
                </a:lnTo>
                <a:lnTo>
                  <a:pt x="2456688" y="0"/>
                </a:lnTo>
                <a:close/>
              </a:path>
            </a:pathLst>
          </a:custGeom>
          <a:solidFill>
            <a:srgbClr val="181B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65404" y="743712"/>
            <a:ext cx="2456815" cy="4409440"/>
          </a:xfrm>
          <a:custGeom>
            <a:avLst/>
            <a:gdLst/>
            <a:ahLst/>
            <a:cxnLst/>
            <a:rect l="l" t="t" r="r" b="b"/>
            <a:pathLst>
              <a:path w="2456815" h="4409440">
                <a:moveTo>
                  <a:pt x="2456179" y="0"/>
                </a:moveTo>
                <a:lnTo>
                  <a:pt x="0" y="0"/>
                </a:lnTo>
                <a:lnTo>
                  <a:pt x="0" y="4408932"/>
                </a:lnTo>
                <a:lnTo>
                  <a:pt x="304317" y="4408932"/>
                </a:lnTo>
                <a:lnTo>
                  <a:pt x="304317" y="384428"/>
                </a:lnTo>
                <a:lnTo>
                  <a:pt x="2456688" y="385825"/>
                </a:lnTo>
                <a:lnTo>
                  <a:pt x="2456416" y="336456"/>
                </a:lnTo>
                <a:lnTo>
                  <a:pt x="2456545" y="97700"/>
                </a:lnTo>
                <a:lnTo>
                  <a:pt x="2456179" y="0"/>
                </a:lnTo>
                <a:close/>
              </a:path>
            </a:pathLst>
          </a:custGeom>
          <a:solidFill>
            <a:srgbClr val="181B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87907" y="1672844"/>
            <a:ext cx="3465195" cy="3017520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 marR="5080">
              <a:lnSpc>
                <a:spcPct val="89100"/>
              </a:lnSpc>
              <a:spcBef>
                <a:spcPts val="570"/>
              </a:spcBef>
            </a:pPr>
            <a:r>
              <a:rPr sz="3600" spc="-12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SATISFACER</a:t>
            </a:r>
            <a:r>
              <a:rPr sz="3600" spc="-75" dirty="0">
                <a:solidFill>
                  <a:srgbClr val="181B0D"/>
                </a:solidFill>
                <a:latin typeface="Franklin Gothic Medium"/>
                <a:cs typeface="Franklin Gothic Medium"/>
              </a:rPr>
              <a:t> </a:t>
            </a:r>
            <a:r>
              <a:rPr sz="3600" spc="-25" dirty="0">
                <a:solidFill>
                  <a:srgbClr val="181B0D"/>
                </a:solidFill>
                <a:latin typeface="Franklin Gothic Medium"/>
                <a:cs typeface="Franklin Gothic Medium"/>
              </a:rPr>
              <a:t>LAS </a:t>
            </a:r>
            <a:r>
              <a:rPr sz="3600" spc="-3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NECESIDADES</a:t>
            </a:r>
            <a:r>
              <a:rPr sz="3600" spc="-165" dirty="0">
                <a:solidFill>
                  <a:srgbClr val="181B0D"/>
                </a:solidFill>
                <a:latin typeface="Franklin Gothic Medium"/>
                <a:cs typeface="Franklin Gothic Medium"/>
              </a:rPr>
              <a:t> </a:t>
            </a:r>
            <a:r>
              <a:rPr sz="3600" spc="-25" dirty="0">
                <a:solidFill>
                  <a:srgbClr val="181B0D"/>
                </a:solidFill>
                <a:latin typeface="Franklin Gothic Medium"/>
                <a:cs typeface="Franklin Gothic Medium"/>
              </a:rPr>
              <a:t>DE </a:t>
            </a:r>
            <a:r>
              <a:rPr sz="3600" spc="-7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LAS</a:t>
            </a:r>
            <a:r>
              <a:rPr sz="3600" spc="-14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 </a:t>
            </a:r>
            <a:r>
              <a:rPr sz="3600" spc="-1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ACTUALES </a:t>
            </a:r>
            <a:r>
              <a:rPr sz="3600" spc="-3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GENERACIONES</a:t>
            </a:r>
            <a:r>
              <a:rPr sz="3600" spc="-16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 </a:t>
            </a:r>
            <a:r>
              <a:rPr sz="3600" spc="-5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Y </a:t>
            </a:r>
            <a:r>
              <a:rPr sz="3600" spc="-75" dirty="0">
                <a:solidFill>
                  <a:srgbClr val="181B0D"/>
                </a:solidFill>
                <a:latin typeface="Franklin Gothic Medium"/>
                <a:cs typeface="Franklin Gothic Medium"/>
              </a:rPr>
              <a:t>LAS</a:t>
            </a:r>
            <a:r>
              <a:rPr sz="3600" spc="-85" dirty="0">
                <a:solidFill>
                  <a:srgbClr val="181B0D"/>
                </a:solidFill>
                <a:latin typeface="Franklin Gothic Medium"/>
                <a:cs typeface="Franklin Gothic Medium"/>
              </a:rPr>
              <a:t> </a:t>
            </a:r>
            <a:r>
              <a:rPr sz="360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DE</a:t>
            </a:r>
            <a:r>
              <a:rPr sz="3600" spc="-65" dirty="0">
                <a:solidFill>
                  <a:srgbClr val="181B0D"/>
                </a:solidFill>
                <a:latin typeface="Franklin Gothic Medium"/>
                <a:cs typeface="Franklin Gothic Medium"/>
              </a:rPr>
              <a:t> </a:t>
            </a:r>
            <a:r>
              <a:rPr sz="3600" spc="-25" dirty="0">
                <a:solidFill>
                  <a:srgbClr val="181B0D"/>
                </a:solidFill>
                <a:latin typeface="Franklin Gothic Medium"/>
                <a:cs typeface="Franklin Gothic Medium"/>
              </a:rPr>
              <a:t>LAS </a:t>
            </a:r>
            <a:r>
              <a:rPr sz="3600" spc="-10" dirty="0">
                <a:solidFill>
                  <a:srgbClr val="181B0D"/>
                </a:solidFill>
                <a:latin typeface="Franklin Gothic Medium"/>
                <a:cs typeface="Franklin Gothic Medium"/>
              </a:rPr>
              <a:t>VENIDERAS</a:t>
            </a:r>
            <a:endParaRPr sz="3600" dirty="0">
              <a:latin typeface="Franklin Gothic Medium"/>
              <a:cs typeface="Franklin Gothic Medium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84420" y="2636520"/>
            <a:ext cx="3157728" cy="29306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4276" y="188974"/>
            <a:ext cx="8279892" cy="65516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904" y="188976"/>
            <a:ext cx="8208264" cy="6408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904" y="117347"/>
            <a:ext cx="8208264" cy="65516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3935" y="787814"/>
            <a:ext cx="7463265" cy="886300"/>
          </a:xfrm>
          <a:prstGeom prst="rect">
            <a:avLst/>
          </a:prstGeom>
        </p:spPr>
        <p:txBody>
          <a:bodyPr vert="horz" wrap="square" lIns="0" tIns="420528" rIns="0" bIns="0" rtlCol="0">
            <a:spAutoFit/>
          </a:bodyPr>
          <a:lstStyle/>
          <a:p>
            <a:pPr marL="401003">
              <a:spcBef>
                <a:spcPts val="71"/>
              </a:spcBef>
            </a:pPr>
            <a:r>
              <a:rPr sz="3000" spc="-41" dirty="0"/>
              <a:t>Mirando</a:t>
            </a:r>
            <a:r>
              <a:rPr sz="3000" spc="-71" dirty="0"/>
              <a:t> </a:t>
            </a:r>
            <a:r>
              <a:rPr sz="3000" spc="45" dirty="0"/>
              <a:t>el</a:t>
            </a:r>
            <a:r>
              <a:rPr sz="3000" spc="-64" dirty="0"/>
              <a:t> </a:t>
            </a:r>
            <a:r>
              <a:rPr sz="3000" spc="41" dirty="0"/>
              <a:t>2030</a:t>
            </a:r>
            <a:r>
              <a:rPr sz="3000" spc="-71" dirty="0"/>
              <a:t> </a:t>
            </a:r>
            <a:r>
              <a:rPr sz="3000" dirty="0"/>
              <a:t>o</a:t>
            </a:r>
            <a:r>
              <a:rPr sz="3000" spc="-71" dirty="0"/>
              <a:t> </a:t>
            </a:r>
            <a:r>
              <a:rPr sz="3000" dirty="0"/>
              <a:t>más.</a:t>
            </a:r>
            <a:r>
              <a:rPr sz="3000" spc="-68" dirty="0"/>
              <a:t> </a:t>
            </a:r>
            <a:r>
              <a:rPr sz="3000" spc="-15" dirty="0"/>
              <a:t>¿Qué</a:t>
            </a:r>
            <a:r>
              <a:rPr sz="3000" spc="-53" dirty="0"/>
              <a:t> </a:t>
            </a:r>
            <a:r>
              <a:rPr sz="3000" spc="-41" dirty="0"/>
              <a:t>propongo?</a:t>
            </a:r>
            <a:endParaRPr sz="3000" dirty="0"/>
          </a:p>
        </p:txBody>
      </p:sp>
      <p:sp>
        <p:nvSpPr>
          <p:cNvPr id="3" name="object 3"/>
          <p:cNvSpPr txBox="1"/>
          <p:nvPr/>
        </p:nvSpPr>
        <p:spPr>
          <a:xfrm>
            <a:off x="870813" y="2031835"/>
            <a:ext cx="3620929" cy="309203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534353" indent="-170974" defTabSz="685800">
              <a:lnSpc>
                <a:spcPts val="2396"/>
              </a:lnSpc>
              <a:spcBef>
                <a:spcPts val="71"/>
              </a:spcBef>
              <a:buFont typeface="Wingdings"/>
              <a:buChar char=""/>
              <a:tabLst>
                <a:tab pos="534353" algn="l"/>
              </a:tabLst>
            </a:pPr>
            <a:r>
              <a:rPr sz="2100" dirty="0">
                <a:solidFill>
                  <a:srgbClr val="514743"/>
                </a:solidFill>
                <a:latin typeface="Palatino Linotype"/>
                <a:cs typeface="Palatino Linotype"/>
              </a:rPr>
              <a:t>La</a:t>
            </a:r>
            <a:r>
              <a:rPr sz="2100" spc="-41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2100" spc="-15" dirty="0">
                <a:solidFill>
                  <a:srgbClr val="514743"/>
                </a:solidFill>
                <a:latin typeface="Palatino Linotype"/>
                <a:cs typeface="Palatino Linotype"/>
              </a:rPr>
              <a:t>selva</a:t>
            </a:r>
            <a:r>
              <a:rPr sz="2100" spc="-26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2100" dirty="0">
                <a:solidFill>
                  <a:srgbClr val="514743"/>
                </a:solidFill>
                <a:latin typeface="Palatino Linotype"/>
                <a:cs typeface="Palatino Linotype"/>
              </a:rPr>
              <a:t>central</a:t>
            </a:r>
            <a:r>
              <a:rPr sz="2100" spc="-19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2100" spc="-8" dirty="0">
                <a:solidFill>
                  <a:srgbClr val="514743"/>
                </a:solidFill>
                <a:latin typeface="Palatino Linotype"/>
                <a:cs typeface="Palatino Linotype"/>
              </a:rPr>
              <a:t>para</a:t>
            </a:r>
            <a:r>
              <a:rPr sz="2100" spc="-41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2100" spc="-19" dirty="0">
                <a:solidFill>
                  <a:srgbClr val="514743"/>
                </a:solidFill>
                <a:latin typeface="Palatino Linotype"/>
                <a:cs typeface="Palatino Linotype"/>
              </a:rPr>
              <a:t>el</a:t>
            </a:r>
            <a:endParaRPr sz="2100" dirty="0">
              <a:latin typeface="Palatino Linotype"/>
              <a:cs typeface="Palatino Linotype"/>
            </a:endParaRPr>
          </a:p>
          <a:p>
            <a:pPr marL="1404938" defTabSz="685800">
              <a:lnSpc>
                <a:spcPts val="2396"/>
              </a:lnSpc>
            </a:pPr>
            <a:r>
              <a:rPr sz="2100" spc="-8" dirty="0">
                <a:solidFill>
                  <a:srgbClr val="514743"/>
                </a:solidFill>
                <a:latin typeface="Palatino Linotype"/>
                <a:cs typeface="Palatino Linotype"/>
              </a:rPr>
              <a:t>turismo.</a:t>
            </a:r>
            <a:endParaRPr sz="2100" dirty="0">
              <a:latin typeface="Palatino Linotype"/>
              <a:cs typeface="Palatino Linotype"/>
            </a:endParaRPr>
          </a:p>
          <a:p>
            <a:pPr marL="435293" indent="-170974" defTabSz="685800">
              <a:spcBef>
                <a:spcPts val="1099"/>
              </a:spcBef>
              <a:buFont typeface="Wingdings"/>
              <a:buChar char=""/>
              <a:tabLst>
                <a:tab pos="435293" algn="l"/>
              </a:tabLst>
            </a:pPr>
            <a:r>
              <a:rPr sz="2100" dirty="0">
                <a:solidFill>
                  <a:srgbClr val="514743"/>
                </a:solidFill>
                <a:latin typeface="Palatino Linotype"/>
                <a:cs typeface="Palatino Linotype"/>
              </a:rPr>
              <a:t>Lo</a:t>
            </a:r>
            <a:r>
              <a:rPr sz="2100" spc="-56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2100" dirty="0">
                <a:solidFill>
                  <a:srgbClr val="514743"/>
                </a:solidFill>
                <a:latin typeface="Palatino Linotype"/>
                <a:cs typeface="Palatino Linotype"/>
              </a:rPr>
              <a:t>que</a:t>
            </a:r>
            <a:r>
              <a:rPr sz="2100" spc="-45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2100" dirty="0">
                <a:solidFill>
                  <a:srgbClr val="514743"/>
                </a:solidFill>
                <a:latin typeface="Palatino Linotype"/>
                <a:cs typeface="Palatino Linotype"/>
              </a:rPr>
              <a:t>dicen</a:t>
            </a:r>
            <a:r>
              <a:rPr sz="2100" spc="-45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2100" dirty="0">
                <a:solidFill>
                  <a:srgbClr val="514743"/>
                </a:solidFill>
                <a:latin typeface="Palatino Linotype"/>
                <a:cs typeface="Palatino Linotype"/>
              </a:rPr>
              <a:t>las</a:t>
            </a:r>
            <a:r>
              <a:rPr sz="2100" spc="-53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2100" spc="-8" dirty="0">
                <a:solidFill>
                  <a:srgbClr val="514743"/>
                </a:solidFill>
                <a:latin typeface="Palatino Linotype"/>
                <a:cs typeface="Palatino Linotype"/>
              </a:rPr>
              <a:t>normas.</a:t>
            </a:r>
            <a:endParaRPr sz="2100" dirty="0">
              <a:latin typeface="Palatino Linotype"/>
              <a:cs typeface="Palatino Linotype"/>
            </a:endParaRPr>
          </a:p>
          <a:p>
            <a:pPr marL="161449" marR="3810" indent="-152400" defTabSz="685800">
              <a:lnSpc>
                <a:spcPts val="2273"/>
              </a:lnSpc>
              <a:spcBef>
                <a:spcPts val="1379"/>
              </a:spcBef>
              <a:buFont typeface="Wingdings"/>
              <a:buChar char=""/>
              <a:tabLst>
                <a:tab pos="161449" algn="l"/>
                <a:tab pos="180022" algn="l"/>
                <a:tab pos="2236946" algn="l"/>
              </a:tabLst>
            </a:pPr>
            <a:r>
              <a:rPr sz="2100" dirty="0">
                <a:solidFill>
                  <a:srgbClr val="514743"/>
                </a:solidFill>
                <a:latin typeface="Palatino Linotype"/>
                <a:cs typeface="Palatino Linotype"/>
              </a:rPr>
              <a:t>	Las</a:t>
            </a:r>
            <a:r>
              <a:rPr sz="2100" spc="-68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2100" dirty="0">
                <a:solidFill>
                  <a:srgbClr val="514743"/>
                </a:solidFill>
                <a:latin typeface="Palatino Linotype"/>
                <a:cs typeface="Palatino Linotype"/>
              </a:rPr>
              <a:t>normas</a:t>
            </a:r>
            <a:r>
              <a:rPr sz="2100" spc="-49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2100" dirty="0">
                <a:solidFill>
                  <a:srgbClr val="514743"/>
                </a:solidFill>
                <a:latin typeface="Palatino Linotype"/>
                <a:cs typeface="Palatino Linotype"/>
              </a:rPr>
              <a:t>y</a:t>
            </a:r>
            <a:r>
              <a:rPr sz="2100" spc="-60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2100" spc="-19" dirty="0">
                <a:solidFill>
                  <a:srgbClr val="514743"/>
                </a:solidFill>
                <a:latin typeface="Palatino Linotype"/>
                <a:cs typeface="Palatino Linotype"/>
              </a:rPr>
              <a:t>el</a:t>
            </a:r>
            <a:r>
              <a:rPr sz="2100" dirty="0">
                <a:solidFill>
                  <a:srgbClr val="514743"/>
                </a:solidFill>
                <a:latin typeface="Palatino Linotype"/>
                <a:cs typeface="Palatino Linotype"/>
              </a:rPr>
              <a:t>	</a:t>
            </a:r>
            <a:r>
              <a:rPr sz="2100" spc="-23" dirty="0">
                <a:solidFill>
                  <a:srgbClr val="514743"/>
                </a:solidFill>
                <a:latin typeface="Palatino Linotype"/>
                <a:cs typeface="Palatino Linotype"/>
              </a:rPr>
              <a:t>proyecto</a:t>
            </a:r>
            <a:r>
              <a:rPr sz="2100" spc="-83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2100" spc="-19" dirty="0">
                <a:solidFill>
                  <a:srgbClr val="514743"/>
                </a:solidFill>
                <a:latin typeface="Palatino Linotype"/>
                <a:cs typeface="Palatino Linotype"/>
              </a:rPr>
              <a:t>de </a:t>
            </a:r>
            <a:r>
              <a:rPr sz="2100" spc="-23" dirty="0">
                <a:solidFill>
                  <a:srgbClr val="514743"/>
                </a:solidFill>
                <a:latin typeface="Palatino Linotype"/>
                <a:cs typeface="Palatino Linotype"/>
              </a:rPr>
              <a:t>nueva</a:t>
            </a:r>
            <a:r>
              <a:rPr sz="2100" spc="-49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2100" dirty="0">
                <a:solidFill>
                  <a:srgbClr val="514743"/>
                </a:solidFill>
                <a:latin typeface="Palatino Linotype"/>
                <a:cs typeface="Palatino Linotype"/>
              </a:rPr>
              <a:t>ley</a:t>
            </a:r>
            <a:r>
              <a:rPr sz="2100" spc="-53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2100" dirty="0">
                <a:solidFill>
                  <a:srgbClr val="514743"/>
                </a:solidFill>
                <a:latin typeface="Palatino Linotype"/>
                <a:cs typeface="Palatino Linotype"/>
              </a:rPr>
              <a:t>general</a:t>
            </a:r>
            <a:r>
              <a:rPr sz="2100" spc="-45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2100" dirty="0">
                <a:solidFill>
                  <a:srgbClr val="514743"/>
                </a:solidFill>
                <a:latin typeface="Palatino Linotype"/>
                <a:cs typeface="Palatino Linotype"/>
              </a:rPr>
              <a:t>de</a:t>
            </a:r>
            <a:r>
              <a:rPr sz="2100" spc="-64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2100" spc="-23" dirty="0">
                <a:solidFill>
                  <a:srgbClr val="514743"/>
                </a:solidFill>
                <a:latin typeface="Palatino Linotype"/>
                <a:cs typeface="Palatino Linotype"/>
              </a:rPr>
              <a:t>turismo.</a:t>
            </a:r>
            <a:endParaRPr sz="2100" dirty="0">
              <a:latin typeface="Palatino Linotype"/>
              <a:cs typeface="Palatino Linotype"/>
            </a:endParaRPr>
          </a:p>
          <a:p>
            <a:pPr marL="504825" marR="345757" lvl="1" indent="-170974" defTabSz="685800">
              <a:lnSpc>
                <a:spcPts val="2265"/>
              </a:lnSpc>
              <a:spcBef>
                <a:spcPts val="1350"/>
              </a:spcBef>
              <a:buFont typeface="Wingdings"/>
              <a:buChar char=""/>
              <a:tabLst>
                <a:tab pos="701993" algn="l"/>
              </a:tabLst>
            </a:pPr>
            <a:r>
              <a:rPr sz="2100" dirty="0">
                <a:solidFill>
                  <a:srgbClr val="514743"/>
                </a:solidFill>
                <a:latin typeface="Palatino Linotype"/>
                <a:cs typeface="Palatino Linotype"/>
              </a:rPr>
              <a:t>Las</a:t>
            </a:r>
            <a:r>
              <a:rPr sz="2100" spc="-79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2100" spc="-49" dirty="0">
                <a:solidFill>
                  <a:srgbClr val="514743"/>
                </a:solidFill>
                <a:latin typeface="Palatino Linotype"/>
                <a:cs typeface="Palatino Linotype"/>
              </a:rPr>
              <a:t>Zonas</a:t>
            </a:r>
            <a:r>
              <a:rPr sz="2100" spc="-68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2100" spc="-15" dirty="0">
                <a:solidFill>
                  <a:srgbClr val="514743"/>
                </a:solidFill>
                <a:latin typeface="Palatino Linotype"/>
                <a:cs typeface="Palatino Linotype"/>
              </a:rPr>
              <a:t>Especiales</a:t>
            </a:r>
            <a:r>
              <a:rPr sz="2100" spc="-56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2100" spc="-19" dirty="0">
                <a:solidFill>
                  <a:srgbClr val="514743"/>
                </a:solidFill>
                <a:latin typeface="Palatino Linotype"/>
                <a:cs typeface="Palatino Linotype"/>
              </a:rPr>
              <a:t>de 	</a:t>
            </a:r>
            <a:r>
              <a:rPr sz="2100" spc="-8" dirty="0">
                <a:solidFill>
                  <a:srgbClr val="514743"/>
                </a:solidFill>
                <a:latin typeface="Palatino Linotype"/>
                <a:cs typeface="Palatino Linotype"/>
              </a:rPr>
              <a:t>Desarrollo</a:t>
            </a:r>
            <a:r>
              <a:rPr sz="2100" spc="-94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2100" spc="-8" dirty="0">
                <a:solidFill>
                  <a:srgbClr val="514743"/>
                </a:solidFill>
                <a:latin typeface="Palatino Linotype"/>
                <a:cs typeface="Palatino Linotype"/>
              </a:rPr>
              <a:t>Turístico.</a:t>
            </a:r>
            <a:endParaRPr sz="2100" dirty="0">
              <a:latin typeface="Palatino Linotype"/>
              <a:cs typeface="Palatino Linotype"/>
            </a:endParaRPr>
          </a:p>
          <a:p>
            <a:pPr marL="1102519" lvl="2" indent="-170974" defTabSz="685800">
              <a:spcBef>
                <a:spcPts val="1069"/>
              </a:spcBef>
              <a:buFont typeface="Wingdings"/>
              <a:buChar char=""/>
              <a:tabLst>
                <a:tab pos="1102519" algn="l"/>
              </a:tabLst>
            </a:pPr>
            <a:r>
              <a:rPr sz="2100" dirty="0">
                <a:solidFill>
                  <a:srgbClr val="514743"/>
                </a:solidFill>
                <a:latin typeface="Palatino Linotype"/>
                <a:cs typeface="Palatino Linotype"/>
              </a:rPr>
              <a:t>La</a:t>
            </a:r>
            <a:r>
              <a:rPr sz="2100" spc="-30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2100" spc="-8" dirty="0">
                <a:solidFill>
                  <a:srgbClr val="514743"/>
                </a:solidFill>
                <a:latin typeface="Palatino Linotype"/>
                <a:cs typeface="Palatino Linotype"/>
              </a:rPr>
              <a:t>propuesta.</a:t>
            </a:r>
            <a:endParaRPr sz="2100" dirty="0">
              <a:latin typeface="Palatino Linotype"/>
              <a:cs typeface="Palatino Linotype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2926" y="2057400"/>
            <a:ext cx="3686175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12703" y="4111371"/>
            <a:ext cx="18574" cy="18574"/>
          </a:xfrm>
          <a:custGeom>
            <a:avLst/>
            <a:gdLst/>
            <a:ahLst/>
            <a:cxnLst/>
            <a:rect l="l" t="t" r="r" b="b"/>
            <a:pathLst>
              <a:path w="24765" h="24764">
                <a:moveTo>
                  <a:pt x="19176" y="0"/>
                </a:moveTo>
                <a:lnTo>
                  <a:pt x="5460" y="0"/>
                </a:lnTo>
                <a:lnTo>
                  <a:pt x="0" y="5461"/>
                </a:lnTo>
                <a:lnTo>
                  <a:pt x="0" y="19177"/>
                </a:lnTo>
                <a:lnTo>
                  <a:pt x="5460" y="24765"/>
                </a:lnTo>
                <a:lnTo>
                  <a:pt x="19176" y="24765"/>
                </a:lnTo>
                <a:lnTo>
                  <a:pt x="24764" y="19177"/>
                </a:lnTo>
                <a:lnTo>
                  <a:pt x="24764" y="12319"/>
                </a:lnTo>
                <a:lnTo>
                  <a:pt x="24764" y="5461"/>
                </a:lnTo>
                <a:lnTo>
                  <a:pt x="19176" y="0"/>
                </a:lnTo>
                <a:close/>
              </a:path>
            </a:pathLst>
          </a:custGeom>
          <a:solidFill>
            <a:srgbClr val="E71223"/>
          </a:solidFill>
        </p:spPr>
        <p:txBody>
          <a:bodyPr wrap="square" lIns="0" tIns="0" rIns="0" bIns="0" rtlCol="0"/>
          <a:lstStyle/>
          <a:p>
            <a:pPr defTabSz="685800"/>
            <a:endParaRPr sz="1350"/>
          </a:p>
        </p:txBody>
      </p:sp>
      <p:grpSp>
        <p:nvGrpSpPr>
          <p:cNvPr id="3" name="object 3"/>
          <p:cNvGrpSpPr/>
          <p:nvPr/>
        </p:nvGrpSpPr>
        <p:grpSpPr>
          <a:xfrm>
            <a:off x="272034" y="1022984"/>
            <a:ext cx="8608219" cy="4812030"/>
            <a:chOff x="362711" y="220979"/>
            <a:chExt cx="11477625" cy="6416040"/>
          </a:xfrm>
        </p:grpSpPr>
        <p:sp>
          <p:nvSpPr>
            <p:cNvPr id="4" name="object 4"/>
            <p:cNvSpPr/>
            <p:nvPr/>
          </p:nvSpPr>
          <p:spPr>
            <a:xfrm>
              <a:off x="9711943" y="3960495"/>
              <a:ext cx="28575" cy="24765"/>
            </a:xfrm>
            <a:custGeom>
              <a:avLst/>
              <a:gdLst/>
              <a:ahLst/>
              <a:cxnLst/>
              <a:rect l="l" t="t" r="r" b="b"/>
              <a:pathLst>
                <a:path w="28575" h="24764">
                  <a:moveTo>
                    <a:pt x="22478" y="0"/>
                  </a:moveTo>
                  <a:lnTo>
                    <a:pt x="15621" y="0"/>
                  </a:lnTo>
                  <a:lnTo>
                    <a:pt x="7620" y="0"/>
                  </a:lnTo>
                  <a:lnTo>
                    <a:pt x="2921" y="3174"/>
                  </a:lnTo>
                  <a:lnTo>
                    <a:pt x="1142" y="8000"/>
                  </a:lnTo>
                  <a:lnTo>
                    <a:pt x="761" y="9143"/>
                  </a:lnTo>
                  <a:lnTo>
                    <a:pt x="0" y="11175"/>
                  </a:lnTo>
                  <a:lnTo>
                    <a:pt x="0" y="13461"/>
                  </a:lnTo>
                  <a:lnTo>
                    <a:pt x="761" y="15493"/>
                  </a:lnTo>
                  <a:lnTo>
                    <a:pt x="1142" y="16636"/>
                  </a:lnTo>
                  <a:lnTo>
                    <a:pt x="2921" y="21462"/>
                  </a:lnTo>
                  <a:lnTo>
                    <a:pt x="7620" y="24637"/>
                  </a:lnTo>
                  <a:lnTo>
                    <a:pt x="22478" y="24637"/>
                  </a:lnTo>
                  <a:lnTo>
                    <a:pt x="28066" y="19176"/>
                  </a:lnTo>
                  <a:lnTo>
                    <a:pt x="28066" y="5460"/>
                  </a:lnTo>
                  <a:lnTo>
                    <a:pt x="224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85800"/>
              <a:endParaRPr sz="1350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2711" y="220979"/>
              <a:ext cx="11477244" cy="641604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85725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F3"/>
          </a:solidFill>
        </p:spPr>
        <p:txBody>
          <a:bodyPr wrap="square" lIns="0" tIns="0" rIns="0" bIns="0" rtlCol="0"/>
          <a:lstStyle/>
          <a:p>
            <a:pPr defTabSz="685800"/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827532" y="1834514"/>
            <a:ext cx="7489031" cy="0"/>
          </a:xfrm>
          <a:custGeom>
            <a:avLst/>
            <a:gdLst/>
            <a:ahLst/>
            <a:cxnLst/>
            <a:rect l="l" t="t" r="r" b="b"/>
            <a:pathLst>
              <a:path w="9985375">
                <a:moveTo>
                  <a:pt x="9985248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514743"/>
            </a:solidFill>
          </a:ln>
        </p:spPr>
        <p:txBody>
          <a:bodyPr wrap="square" lIns="0" tIns="0" rIns="0" bIns="0" rtlCol="0"/>
          <a:lstStyle/>
          <a:p>
            <a:pPr defTabSz="685800"/>
            <a:endParaRPr sz="135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3935" y="787814"/>
            <a:ext cx="7144368" cy="959942"/>
          </a:xfrm>
          <a:prstGeom prst="rect">
            <a:avLst/>
          </a:prstGeom>
        </p:spPr>
        <p:txBody>
          <a:bodyPr vert="horz" wrap="square" lIns="0" tIns="87058" rIns="0" bIns="0" rtlCol="0">
            <a:spAutoFit/>
          </a:bodyPr>
          <a:lstStyle/>
          <a:p>
            <a:pPr algn="ctr">
              <a:lnSpc>
                <a:spcPts val="3420"/>
              </a:lnSpc>
              <a:spcBef>
                <a:spcPts val="71"/>
              </a:spcBef>
            </a:pPr>
            <a:r>
              <a:rPr sz="3000" spc="-19" dirty="0"/>
              <a:t>Breves</a:t>
            </a:r>
            <a:r>
              <a:rPr sz="3000" spc="-71" dirty="0"/>
              <a:t> </a:t>
            </a:r>
            <a:r>
              <a:rPr sz="3000" spc="-8" dirty="0"/>
              <a:t>antecedentes</a:t>
            </a:r>
            <a:r>
              <a:rPr sz="3000" spc="-68" dirty="0"/>
              <a:t> </a:t>
            </a:r>
            <a:r>
              <a:rPr sz="3000" dirty="0"/>
              <a:t>de</a:t>
            </a:r>
            <a:r>
              <a:rPr sz="3000" spc="-68" dirty="0"/>
              <a:t> </a:t>
            </a:r>
            <a:r>
              <a:rPr sz="3000" dirty="0"/>
              <a:t>la</a:t>
            </a:r>
            <a:r>
              <a:rPr sz="3000" spc="-75" dirty="0"/>
              <a:t> </a:t>
            </a:r>
            <a:r>
              <a:rPr sz="3000" spc="-23" dirty="0"/>
              <a:t>selva</a:t>
            </a:r>
            <a:r>
              <a:rPr sz="3000" spc="-75" dirty="0"/>
              <a:t> </a:t>
            </a:r>
            <a:r>
              <a:rPr sz="3000" dirty="0"/>
              <a:t>central,</a:t>
            </a:r>
            <a:r>
              <a:rPr sz="3000" spc="-75" dirty="0"/>
              <a:t> </a:t>
            </a:r>
            <a:r>
              <a:rPr sz="3000" spc="26" dirty="0"/>
              <a:t>el</a:t>
            </a:r>
            <a:endParaRPr sz="3000" dirty="0"/>
          </a:p>
          <a:p>
            <a:pPr algn="ctr">
              <a:lnSpc>
                <a:spcPts val="3420"/>
              </a:lnSpc>
              <a:tabLst>
                <a:tab pos="2438876" algn="l"/>
                <a:tab pos="7488555" algn="l"/>
              </a:tabLst>
            </a:pPr>
            <a:r>
              <a:rPr sz="3000" u="sng" dirty="0">
                <a:uFill>
                  <a:solidFill>
                    <a:srgbClr val="514743"/>
                  </a:solidFill>
                </a:uFill>
              </a:rPr>
              <a:t>turismo</a:t>
            </a:r>
            <a:r>
              <a:rPr sz="3000" u="sng" spc="-45" dirty="0">
                <a:uFill>
                  <a:solidFill>
                    <a:srgbClr val="514743"/>
                  </a:solidFill>
                </a:uFill>
              </a:rPr>
              <a:t> </a:t>
            </a:r>
            <a:r>
              <a:rPr sz="3000" u="sng" dirty="0">
                <a:uFill>
                  <a:solidFill>
                    <a:srgbClr val="514743"/>
                  </a:solidFill>
                </a:uFill>
              </a:rPr>
              <a:t>y</a:t>
            </a:r>
            <a:r>
              <a:rPr sz="3000" u="sng" spc="-38" dirty="0">
                <a:uFill>
                  <a:solidFill>
                    <a:srgbClr val="514743"/>
                  </a:solidFill>
                </a:uFill>
              </a:rPr>
              <a:t> </a:t>
            </a:r>
            <a:r>
              <a:rPr sz="3000" u="sng" dirty="0">
                <a:uFill>
                  <a:solidFill>
                    <a:srgbClr val="514743"/>
                  </a:solidFill>
                </a:uFill>
              </a:rPr>
              <a:t>la</a:t>
            </a:r>
            <a:r>
              <a:rPr lang="es-PE" sz="3000" u="sng" dirty="0">
                <a:uFill>
                  <a:solidFill>
                    <a:srgbClr val="514743"/>
                  </a:solidFill>
                </a:uFill>
              </a:rPr>
              <a:t> ley</a:t>
            </a:r>
            <a:endParaRPr sz="3000" dirty="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8675" y="2228182"/>
            <a:ext cx="3686175" cy="348681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620292" y="2340445"/>
            <a:ext cx="3832860" cy="3671678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80499" indent="-170974" defTabSz="685800">
              <a:spcBef>
                <a:spcPts val="71"/>
              </a:spcBef>
              <a:buFont typeface="Wingdings"/>
              <a:buChar char=""/>
              <a:tabLst>
                <a:tab pos="180499" algn="l"/>
              </a:tabLst>
            </a:pPr>
            <a:r>
              <a:rPr sz="1600" spc="53" dirty="0">
                <a:solidFill>
                  <a:srgbClr val="514743"/>
                </a:solidFill>
                <a:latin typeface="Tahoma"/>
                <a:cs typeface="Tahoma"/>
              </a:rPr>
              <a:t>No</a:t>
            </a:r>
            <a:r>
              <a:rPr sz="1600" spc="165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hay</a:t>
            </a:r>
            <a:r>
              <a:rPr sz="1600" spc="172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antecedentes</a:t>
            </a:r>
            <a:r>
              <a:rPr sz="1600" spc="225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específicos</a:t>
            </a:r>
            <a:r>
              <a:rPr sz="1600" spc="172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 err="1">
                <a:solidFill>
                  <a:srgbClr val="514743"/>
                </a:solidFill>
                <a:latin typeface="Tahoma"/>
                <a:cs typeface="Tahoma"/>
              </a:rPr>
              <a:t>sobre</a:t>
            </a:r>
            <a:r>
              <a:rPr sz="1600" spc="172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spc="-19" dirty="0" err="1">
                <a:solidFill>
                  <a:srgbClr val="514743"/>
                </a:solidFill>
                <a:latin typeface="Tahoma"/>
                <a:cs typeface="Tahoma"/>
              </a:rPr>
              <a:t>el</a:t>
            </a:r>
            <a:r>
              <a:rPr lang="es-PE" sz="1600" spc="-19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 err="1">
                <a:solidFill>
                  <a:srgbClr val="514743"/>
                </a:solidFill>
                <a:latin typeface="Tahoma"/>
                <a:cs typeface="Tahoma"/>
              </a:rPr>
              <a:t>desarrollo</a:t>
            </a:r>
            <a:r>
              <a:rPr sz="1600" spc="124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del</a:t>
            </a:r>
            <a:r>
              <a:rPr sz="1600" spc="105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turismo</a:t>
            </a:r>
            <a:r>
              <a:rPr sz="1600" spc="105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en</a:t>
            </a:r>
            <a:r>
              <a:rPr sz="1600" spc="98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spc="41" dirty="0">
                <a:solidFill>
                  <a:srgbClr val="514743"/>
                </a:solidFill>
                <a:latin typeface="Tahoma"/>
                <a:cs typeface="Tahoma"/>
              </a:rPr>
              <a:t>la</a:t>
            </a:r>
            <a:r>
              <a:rPr sz="1600" spc="101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selva</a:t>
            </a:r>
            <a:r>
              <a:rPr sz="1600" spc="109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Tahoma"/>
                <a:cs typeface="Tahoma"/>
              </a:rPr>
              <a:t>central.</a:t>
            </a:r>
            <a:r>
              <a:rPr lang="es-PE" sz="1600" spc="-8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spc="49" dirty="0">
                <a:solidFill>
                  <a:srgbClr val="514743"/>
                </a:solidFill>
                <a:latin typeface="Tahoma"/>
                <a:cs typeface="Tahoma"/>
              </a:rPr>
              <a:t>Solo</a:t>
            </a:r>
            <a:r>
              <a:rPr sz="1600" spc="-11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spc="38" dirty="0">
                <a:solidFill>
                  <a:srgbClr val="514743"/>
                </a:solidFill>
                <a:latin typeface="Tahoma"/>
                <a:cs typeface="Tahoma"/>
              </a:rPr>
              <a:t>se</a:t>
            </a:r>
            <a:r>
              <a:rPr sz="1600" spc="4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tiene </a:t>
            </a:r>
            <a:r>
              <a:rPr sz="1600" spc="38" dirty="0">
                <a:solidFill>
                  <a:srgbClr val="514743"/>
                </a:solidFill>
                <a:latin typeface="Tahoma"/>
                <a:cs typeface="Tahoma"/>
              </a:rPr>
              <a:t>documentos</a:t>
            </a:r>
            <a:r>
              <a:rPr sz="1600" spc="26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spc="56" dirty="0">
                <a:solidFill>
                  <a:srgbClr val="514743"/>
                </a:solidFill>
                <a:latin typeface="Tahoma"/>
                <a:cs typeface="Tahoma"/>
              </a:rPr>
              <a:t>como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Tahoma"/>
                <a:cs typeface="Tahoma"/>
              </a:rPr>
              <a:t>inventarios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y</a:t>
            </a:r>
            <a:r>
              <a:rPr sz="1600" spc="-15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PERTURES </a:t>
            </a:r>
            <a:r>
              <a:rPr sz="1600" spc="45" dirty="0">
                <a:solidFill>
                  <a:srgbClr val="514743"/>
                </a:solidFill>
                <a:latin typeface="Tahoma"/>
                <a:cs typeface="Tahoma"/>
              </a:rPr>
              <a:t>de</a:t>
            </a:r>
            <a:r>
              <a:rPr sz="1600" spc="-15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Junín</a:t>
            </a:r>
            <a:r>
              <a:rPr sz="1600" spc="4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y</a:t>
            </a:r>
            <a:r>
              <a:rPr sz="1600" spc="-23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Tahoma"/>
                <a:cs typeface="Tahoma"/>
              </a:rPr>
              <a:t>Pasco.</a:t>
            </a:r>
            <a:endParaRPr sz="1600" dirty="0">
              <a:latin typeface="Tahoma"/>
              <a:cs typeface="Tahoma"/>
            </a:endParaRPr>
          </a:p>
          <a:p>
            <a:pPr marL="180975" marR="256223" indent="-171450" algn="just" defTabSz="685800">
              <a:spcBef>
                <a:spcPts val="1350"/>
              </a:spcBef>
              <a:buFont typeface="Wingdings"/>
              <a:buChar char=""/>
              <a:tabLst>
                <a:tab pos="180975" algn="l"/>
              </a:tabLst>
            </a:pPr>
            <a:r>
              <a:rPr sz="1600" spc="49" dirty="0">
                <a:solidFill>
                  <a:srgbClr val="514743"/>
                </a:solidFill>
                <a:latin typeface="Tahoma"/>
                <a:cs typeface="Tahoma"/>
              </a:rPr>
              <a:t>Los</a:t>
            </a:r>
            <a:r>
              <a:rPr sz="1600" spc="-8" dirty="0">
                <a:solidFill>
                  <a:srgbClr val="514743"/>
                </a:solidFill>
                <a:latin typeface="Tahoma"/>
                <a:cs typeface="Tahoma"/>
              </a:rPr>
              <a:t> PERTUR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spc="45" dirty="0">
                <a:solidFill>
                  <a:srgbClr val="514743"/>
                </a:solidFill>
                <a:latin typeface="Tahoma"/>
                <a:cs typeface="Tahoma"/>
              </a:rPr>
              <a:t>de</a:t>
            </a:r>
            <a:r>
              <a:rPr sz="1600" spc="-4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Junín</a:t>
            </a:r>
            <a:r>
              <a:rPr sz="1600" spc="8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y</a:t>
            </a:r>
            <a:r>
              <a:rPr sz="1600" spc="-15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spc="41" dirty="0">
                <a:solidFill>
                  <a:srgbClr val="514743"/>
                </a:solidFill>
                <a:latin typeface="Tahoma"/>
                <a:cs typeface="Tahoma"/>
              </a:rPr>
              <a:t>Pasco</a:t>
            </a:r>
            <a:r>
              <a:rPr sz="1600" spc="4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spc="41" dirty="0">
                <a:solidFill>
                  <a:srgbClr val="514743"/>
                </a:solidFill>
                <a:latin typeface="Tahoma"/>
                <a:cs typeface="Tahoma"/>
              </a:rPr>
              <a:t>cuyo</a:t>
            </a:r>
            <a:r>
              <a:rPr sz="1600" spc="-8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spc="34" dirty="0">
                <a:solidFill>
                  <a:srgbClr val="514743"/>
                </a:solidFill>
                <a:latin typeface="Tahoma"/>
                <a:cs typeface="Tahoma"/>
              </a:rPr>
              <a:t>plazo </a:t>
            </a:r>
            <a:r>
              <a:rPr sz="1600" spc="45" dirty="0">
                <a:solidFill>
                  <a:srgbClr val="514743"/>
                </a:solidFill>
                <a:latin typeface="Tahoma"/>
                <a:cs typeface="Tahoma"/>
              </a:rPr>
              <a:t>de</a:t>
            </a:r>
            <a:r>
              <a:rPr sz="1600" spc="41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existencia</a:t>
            </a:r>
            <a:r>
              <a:rPr sz="1600" spc="68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spc="56" dirty="0">
                <a:solidFill>
                  <a:srgbClr val="514743"/>
                </a:solidFill>
                <a:latin typeface="Tahoma"/>
                <a:cs typeface="Tahoma"/>
              </a:rPr>
              <a:t>caduca</a:t>
            </a:r>
            <a:r>
              <a:rPr sz="1600" spc="64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el</a:t>
            </a:r>
            <a:r>
              <a:rPr sz="1600" spc="49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Tahoma"/>
                <a:cs typeface="Tahoma"/>
              </a:rPr>
              <a:t>2025.</a:t>
            </a:r>
            <a:endParaRPr sz="1600" dirty="0">
              <a:latin typeface="Tahoma"/>
              <a:cs typeface="Tahoma"/>
            </a:endParaRPr>
          </a:p>
          <a:p>
            <a:pPr marL="180975" marR="276701" indent="-171450" algn="just" defTabSz="685800">
              <a:spcBef>
                <a:spcPts val="1350"/>
              </a:spcBef>
              <a:buFont typeface="Wingdings"/>
              <a:buChar char=""/>
              <a:tabLst>
                <a:tab pos="180975" algn="l"/>
              </a:tabLst>
            </a:pPr>
            <a:r>
              <a:rPr sz="1600" spc="53" dirty="0">
                <a:solidFill>
                  <a:srgbClr val="514743"/>
                </a:solidFill>
                <a:latin typeface="Tahoma"/>
                <a:cs typeface="Tahoma"/>
              </a:rPr>
              <a:t>No</a:t>
            </a:r>
            <a:r>
              <a:rPr sz="1600" spc="79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hay</a:t>
            </a:r>
            <a:r>
              <a:rPr sz="1600" spc="86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un</a:t>
            </a:r>
            <a:r>
              <a:rPr sz="1600" spc="71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estudio</a:t>
            </a:r>
            <a:r>
              <a:rPr sz="1600" spc="116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específico</a:t>
            </a:r>
            <a:r>
              <a:rPr sz="1600" spc="79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spc="45" dirty="0">
                <a:solidFill>
                  <a:srgbClr val="514743"/>
                </a:solidFill>
                <a:latin typeface="Tahoma"/>
                <a:cs typeface="Tahoma"/>
              </a:rPr>
              <a:t>de</a:t>
            </a:r>
            <a:r>
              <a:rPr sz="1600" spc="83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Tahoma"/>
                <a:cs typeface="Tahoma"/>
              </a:rPr>
              <a:t>destino,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corredor</a:t>
            </a:r>
            <a:r>
              <a:rPr sz="1600" spc="116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514743"/>
                </a:solidFill>
                <a:latin typeface="Tahoma"/>
                <a:cs typeface="Tahoma"/>
              </a:rPr>
              <a:t>o</a:t>
            </a:r>
            <a:r>
              <a:rPr sz="1600" spc="101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spc="49" dirty="0">
                <a:solidFill>
                  <a:srgbClr val="514743"/>
                </a:solidFill>
                <a:latin typeface="Tahoma"/>
                <a:cs typeface="Tahoma"/>
              </a:rPr>
              <a:t>zona</a:t>
            </a:r>
            <a:r>
              <a:rPr sz="1600" spc="98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spc="45" dirty="0">
                <a:solidFill>
                  <a:srgbClr val="514743"/>
                </a:solidFill>
                <a:latin typeface="Tahoma"/>
                <a:cs typeface="Tahoma"/>
              </a:rPr>
              <a:t>de</a:t>
            </a:r>
            <a:r>
              <a:rPr sz="1600" spc="105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desarrollo</a:t>
            </a:r>
            <a:r>
              <a:rPr sz="1600" spc="131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Tahoma"/>
                <a:cs typeface="Tahoma"/>
              </a:rPr>
              <a:t>turístico.</a:t>
            </a:r>
            <a:endParaRPr sz="1600" dirty="0">
              <a:latin typeface="Tahoma"/>
              <a:cs typeface="Tahoma"/>
            </a:endParaRPr>
          </a:p>
          <a:p>
            <a:pPr marL="180499" indent="-170974" algn="just" defTabSz="685800">
              <a:spcBef>
                <a:spcPts val="840"/>
              </a:spcBef>
              <a:buFont typeface="Wingdings"/>
              <a:buChar char=""/>
              <a:tabLst>
                <a:tab pos="180499" algn="l"/>
              </a:tabLst>
            </a:pPr>
            <a:r>
              <a:rPr sz="1600" spc="38" dirty="0">
                <a:solidFill>
                  <a:srgbClr val="514743"/>
                </a:solidFill>
                <a:latin typeface="Tahoma"/>
                <a:cs typeface="Tahoma"/>
              </a:rPr>
              <a:t>Se</a:t>
            </a:r>
            <a:r>
              <a:rPr sz="1600" spc="-11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sigue</a:t>
            </a:r>
            <a:r>
              <a:rPr sz="1600" spc="15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el</a:t>
            </a:r>
            <a:r>
              <a:rPr sz="1600" spc="-8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mal</a:t>
            </a:r>
            <a:r>
              <a:rPr sz="1600" spc="4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spc="45" dirty="0">
                <a:solidFill>
                  <a:srgbClr val="514743"/>
                </a:solidFill>
                <a:latin typeface="Tahoma"/>
                <a:cs typeface="Tahoma"/>
              </a:rPr>
              <a:t>de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spc="53" dirty="0">
                <a:solidFill>
                  <a:srgbClr val="514743"/>
                </a:solidFill>
                <a:latin typeface="Tahoma"/>
                <a:cs typeface="Tahoma"/>
              </a:rPr>
              <a:t>todos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spc="49" dirty="0">
                <a:solidFill>
                  <a:srgbClr val="514743"/>
                </a:solidFill>
                <a:latin typeface="Tahoma"/>
                <a:cs typeface="Tahoma"/>
              </a:rPr>
              <a:t>los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 males.</a:t>
            </a:r>
            <a:r>
              <a:rPr sz="1600" spc="338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Tahoma"/>
                <a:cs typeface="Tahoma"/>
              </a:rPr>
              <a:t>Planes</a:t>
            </a:r>
            <a:r>
              <a:rPr lang="es-PE" sz="1600" spc="-8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 err="1">
                <a:solidFill>
                  <a:srgbClr val="514743"/>
                </a:solidFill>
                <a:latin typeface="Tahoma"/>
                <a:cs typeface="Tahoma"/>
              </a:rPr>
              <a:t>según</a:t>
            </a:r>
            <a:r>
              <a:rPr sz="1600" spc="53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el</a:t>
            </a:r>
            <a:r>
              <a:rPr sz="1600" spc="30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área</a:t>
            </a:r>
            <a:r>
              <a:rPr sz="1600" spc="34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política</a:t>
            </a:r>
            <a:r>
              <a:rPr sz="1600" spc="41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spc="45" dirty="0">
                <a:solidFill>
                  <a:srgbClr val="514743"/>
                </a:solidFill>
                <a:latin typeface="Tahoma"/>
                <a:cs typeface="Tahoma"/>
              </a:rPr>
              <a:t>de</a:t>
            </a:r>
            <a:r>
              <a:rPr sz="1600" spc="38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spc="41" dirty="0">
                <a:solidFill>
                  <a:srgbClr val="514743"/>
                </a:solidFill>
                <a:latin typeface="Tahoma"/>
                <a:cs typeface="Tahoma"/>
              </a:rPr>
              <a:t>las</a:t>
            </a:r>
            <a:r>
              <a:rPr sz="1600" spc="53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regiones.</a:t>
            </a:r>
            <a:r>
              <a:rPr sz="1600" spc="-30" dirty="0">
                <a:solidFill>
                  <a:srgbClr val="514743"/>
                </a:solidFill>
                <a:latin typeface="Tahoma"/>
                <a:cs typeface="Tahoma"/>
              </a:rPr>
              <a:t>  </a:t>
            </a:r>
            <a:r>
              <a:rPr sz="1600" spc="34" dirty="0">
                <a:solidFill>
                  <a:srgbClr val="514743"/>
                </a:solidFill>
                <a:latin typeface="Tahoma"/>
                <a:cs typeface="Tahoma"/>
              </a:rPr>
              <a:t>No </a:t>
            </a:r>
            <a:r>
              <a:rPr sz="1600" dirty="0">
                <a:solidFill>
                  <a:srgbClr val="514743"/>
                </a:solidFill>
                <a:latin typeface="Tahoma"/>
                <a:cs typeface="Tahoma"/>
              </a:rPr>
              <a:t>para</a:t>
            </a:r>
            <a:r>
              <a:rPr sz="1600" spc="75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Tahoma"/>
                <a:cs typeface="Tahoma"/>
              </a:rPr>
              <a:t>competir.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385697" y="1557147"/>
            <a:ext cx="18574" cy="18574"/>
          </a:xfrm>
          <a:custGeom>
            <a:avLst/>
            <a:gdLst/>
            <a:ahLst/>
            <a:cxnLst/>
            <a:rect l="l" t="t" r="r" b="b"/>
            <a:pathLst>
              <a:path w="24764" h="24765">
                <a:moveTo>
                  <a:pt x="24765" y="5588"/>
                </a:moveTo>
                <a:lnTo>
                  <a:pt x="19177" y="0"/>
                </a:lnTo>
                <a:lnTo>
                  <a:pt x="5588" y="0"/>
                </a:lnTo>
                <a:lnTo>
                  <a:pt x="0" y="5588"/>
                </a:lnTo>
                <a:lnTo>
                  <a:pt x="0" y="19177"/>
                </a:lnTo>
                <a:lnTo>
                  <a:pt x="5588" y="24765"/>
                </a:lnTo>
                <a:lnTo>
                  <a:pt x="19177" y="24765"/>
                </a:lnTo>
                <a:lnTo>
                  <a:pt x="24765" y="19177"/>
                </a:lnTo>
                <a:lnTo>
                  <a:pt x="24765" y="12319"/>
                </a:lnTo>
                <a:lnTo>
                  <a:pt x="24765" y="55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685800"/>
            <a:endParaRPr sz="1350"/>
          </a:p>
        </p:txBody>
      </p:sp>
      <p:sp>
        <p:nvSpPr>
          <p:cNvPr id="8" name="object 8"/>
          <p:cNvSpPr/>
          <p:nvPr/>
        </p:nvSpPr>
        <p:spPr>
          <a:xfrm>
            <a:off x="960216" y="1533429"/>
            <a:ext cx="18574" cy="18574"/>
          </a:xfrm>
          <a:custGeom>
            <a:avLst/>
            <a:gdLst/>
            <a:ahLst/>
            <a:cxnLst/>
            <a:rect l="l" t="t" r="r" b="b"/>
            <a:pathLst>
              <a:path w="24765" h="24765">
                <a:moveTo>
                  <a:pt x="24765" y="5461"/>
                </a:moveTo>
                <a:lnTo>
                  <a:pt x="19177" y="0"/>
                </a:lnTo>
                <a:lnTo>
                  <a:pt x="5461" y="0"/>
                </a:lnTo>
                <a:lnTo>
                  <a:pt x="0" y="5461"/>
                </a:lnTo>
                <a:lnTo>
                  <a:pt x="0" y="19177"/>
                </a:lnTo>
                <a:lnTo>
                  <a:pt x="5461" y="24638"/>
                </a:lnTo>
                <a:lnTo>
                  <a:pt x="19177" y="24638"/>
                </a:lnTo>
                <a:lnTo>
                  <a:pt x="24765" y="19177"/>
                </a:lnTo>
                <a:lnTo>
                  <a:pt x="24765" y="12319"/>
                </a:lnTo>
                <a:lnTo>
                  <a:pt x="24765" y="54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685800"/>
            <a:endParaRPr sz="1350"/>
          </a:p>
        </p:txBody>
      </p:sp>
      <p:sp>
        <p:nvSpPr>
          <p:cNvPr id="9" name="object 9"/>
          <p:cNvSpPr/>
          <p:nvPr/>
        </p:nvSpPr>
        <p:spPr>
          <a:xfrm>
            <a:off x="853802" y="1592485"/>
            <a:ext cx="18574" cy="18574"/>
          </a:xfrm>
          <a:custGeom>
            <a:avLst/>
            <a:gdLst/>
            <a:ahLst/>
            <a:cxnLst/>
            <a:rect l="l" t="t" r="r" b="b"/>
            <a:pathLst>
              <a:path w="24765" h="24765">
                <a:moveTo>
                  <a:pt x="19202" y="0"/>
                </a:moveTo>
                <a:lnTo>
                  <a:pt x="5537" y="0"/>
                </a:lnTo>
                <a:lnTo>
                  <a:pt x="0" y="5587"/>
                </a:lnTo>
                <a:lnTo>
                  <a:pt x="0" y="19303"/>
                </a:lnTo>
                <a:lnTo>
                  <a:pt x="5537" y="24764"/>
                </a:lnTo>
                <a:lnTo>
                  <a:pt x="19202" y="24764"/>
                </a:lnTo>
                <a:lnTo>
                  <a:pt x="24752" y="19303"/>
                </a:lnTo>
                <a:lnTo>
                  <a:pt x="24752" y="12446"/>
                </a:lnTo>
                <a:lnTo>
                  <a:pt x="24752" y="5587"/>
                </a:lnTo>
                <a:lnTo>
                  <a:pt x="19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685800"/>
            <a:endParaRPr sz="1350"/>
          </a:p>
        </p:txBody>
      </p:sp>
      <p:sp>
        <p:nvSpPr>
          <p:cNvPr id="10" name="object 10"/>
          <p:cNvSpPr/>
          <p:nvPr/>
        </p:nvSpPr>
        <p:spPr>
          <a:xfrm>
            <a:off x="900780" y="1533429"/>
            <a:ext cx="18574" cy="18574"/>
          </a:xfrm>
          <a:custGeom>
            <a:avLst/>
            <a:gdLst/>
            <a:ahLst/>
            <a:cxnLst/>
            <a:rect l="l" t="t" r="r" b="b"/>
            <a:pathLst>
              <a:path w="24765" h="24765">
                <a:moveTo>
                  <a:pt x="24752" y="5461"/>
                </a:moveTo>
                <a:lnTo>
                  <a:pt x="19215" y="0"/>
                </a:lnTo>
                <a:lnTo>
                  <a:pt x="5537" y="0"/>
                </a:lnTo>
                <a:lnTo>
                  <a:pt x="0" y="5461"/>
                </a:lnTo>
                <a:lnTo>
                  <a:pt x="0" y="19177"/>
                </a:lnTo>
                <a:lnTo>
                  <a:pt x="5537" y="24638"/>
                </a:lnTo>
                <a:lnTo>
                  <a:pt x="19215" y="24638"/>
                </a:lnTo>
                <a:lnTo>
                  <a:pt x="24752" y="19177"/>
                </a:lnTo>
                <a:lnTo>
                  <a:pt x="24752" y="12319"/>
                </a:lnTo>
                <a:lnTo>
                  <a:pt x="24752" y="54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685800"/>
            <a:endParaRPr sz="13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7056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F3"/>
          </a:solidFill>
        </p:spPr>
        <p:txBody>
          <a:bodyPr wrap="square" lIns="0" tIns="0" rIns="0" bIns="0" rtlCol="0"/>
          <a:lstStyle/>
          <a:p>
            <a:pPr defTabSz="685800"/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827532" y="1834514"/>
            <a:ext cx="7489031" cy="0"/>
          </a:xfrm>
          <a:custGeom>
            <a:avLst/>
            <a:gdLst/>
            <a:ahLst/>
            <a:cxnLst/>
            <a:rect l="l" t="t" r="r" b="b"/>
            <a:pathLst>
              <a:path w="9985375">
                <a:moveTo>
                  <a:pt x="9985248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514743"/>
            </a:solidFill>
          </a:ln>
        </p:spPr>
        <p:txBody>
          <a:bodyPr wrap="square" lIns="0" tIns="0" rIns="0" bIns="0" rtlCol="0"/>
          <a:lstStyle/>
          <a:p>
            <a:pPr defTabSz="685800"/>
            <a:endParaRPr sz="1350"/>
          </a:p>
        </p:txBody>
      </p:sp>
      <p:sp>
        <p:nvSpPr>
          <p:cNvPr id="4" name="object 4"/>
          <p:cNvSpPr/>
          <p:nvPr/>
        </p:nvSpPr>
        <p:spPr>
          <a:xfrm>
            <a:off x="1385697" y="1557147"/>
            <a:ext cx="18574" cy="18574"/>
          </a:xfrm>
          <a:custGeom>
            <a:avLst/>
            <a:gdLst/>
            <a:ahLst/>
            <a:cxnLst/>
            <a:rect l="l" t="t" r="r" b="b"/>
            <a:pathLst>
              <a:path w="24764" h="24765">
                <a:moveTo>
                  <a:pt x="24765" y="5588"/>
                </a:moveTo>
                <a:lnTo>
                  <a:pt x="19177" y="0"/>
                </a:lnTo>
                <a:lnTo>
                  <a:pt x="5588" y="0"/>
                </a:lnTo>
                <a:lnTo>
                  <a:pt x="0" y="5588"/>
                </a:lnTo>
                <a:lnTo>
                  <a:pt x="0" y="19177"/>
                </a:lnTo>
                <a:lnTo>
                  <a:pt x="5588" y="24765"/>
                </a:lnTo>
                <a:lnTo>
                  <a:pt x="19177" y="24765"/>
                </a:lnTo>
                <a:lnTo>
                  <a:pt x="24765" y="19177"/>
                </a:lnTo>
                <a:lnTo>
                  <a:pt x="24765" y="12319"/>
                </a:lnTo>
                <a:lnTo>
                  <a:pt x="24765" y="55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685800"/>
            <a:endParaRPr sz="135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13935" y="787814"/>
            <a:ext cx="8530065" cy="984403"/>
          </a:xfrm>
          <a:prstGeom prst="rect">
            <a:avLst/>
          </a:prstGeom>
        </p:spPr>
        <p:txBody>
          <a:bodyPr vert="horz" wrap="square" lIns="0" tIns="548163" rIns="0" bIns="0" rtlCol="0">
            <a:spAutoFit/>
          </a:bodyPr>
          <a:lstStyle/>
          <a:p>
            <a:pPr marL="9525" algn="ctr">
              <a:spcBef>
                <a:spcPts val="75"/>
              </a:spcBef>
              <a:tabLst>
                <a:tab pos="396240" algn="l"/>
                <a:tab pos="7498080" algn="l"/>
              </a:tabLst>
            </a:pPr>
            <a:r>
              <a:rPr sz="2700" u="heavy" dirty="0">
                <a:uFill>
                  <a:solidFill>
                    <a:srgbClr val="514743"/>
                  </a:solidFill>
                </a:uFill>
              </a:rPr>
              <a:t>	</a:t>
            </a:r>
            <a:r>
              <a:rPr sz="2800" u="heavy" dirty="0">
                <a:uFill>
                  <a:solidFill>
                    <a:srgbClr val="514743"/>
                  </a:solidFill>
                </a:uFill>
              </a:rPr>
              <a:t>La</a:t>
            </a:r>
            <a:r>
              <a:rPr sz="2800" u="heavy" spc="-101" dirty="0">
                <a:uFill>
                  <a:solidFill>
                    <a:srgbClr val="514743"/>
                  </a:solidFill>
                </a:uFill>
              </a:rPr>
              <a:t> </a:t>
            </a:r>
            <a:r>
              <a:rPr sz="2800" u="heavy" dirty="0">
                <a:uFill>
                  <a:solidFill>
                    <a:srgbClr val="514743"/>
                  </a:solidFill>
                </a:uFill>
              </a:rPr>
              <a:t>ley</a:t>
            </a:r>
            <a:r>
              <a:rPr sz="2800" u="heavy" spc="-94" dirty="0">
                <a:uFill>
                  <a:solidFill>
                    <a:srgbClr val="514743"/>
                  </a:solidFill>
                </a:uFill>
              </a:rPr>
              <a:t> </a:t>
            </a:r>
            <a:r>
              <a:rPr sz="2800" u="heavy" spc="-75" dirty="0">
                <a:uFill>
                  <a:solidFill>
                    <a:srgbClr val="514743"/>
                  </a:solidFill>
                </a:uFill>
              </a:rPr>
              <a:t>aprobada.</a:t>
            </a:r>
            <a:r>
              <a:rPr sz="2800" u="heavy" spc="-94" dirty="0">
                <a:uFill>
                  <a:solidFill>
                    <a:srgbClr val="514743"/>
                  </a:solidFill>
                </a:uFill>
              </a:rPr>
              <a:t> </a:t>
            </a:r>
            <a:r>
              <a:rPr sz="2800" u="heavy" spc="-34" dirty="0">
                <a:uFill>
                  <a:solidFill>
                    <a:srgbClr val="514743"/>
                  </a:solidFill>
                </a:uFill>
              </a:rPr>
              <a:t>Hay</a:t>
            </a:r>
            <a:r>
              <a:rPr sz="2800" u="heavy" spc="-90" dirty="0">
                <a:uFill>
                  <a:solidFill>
                    <a:srgbClr val="514743"/>
                  </a:solidFill>
                </a:uFill>
              </a:rPr>
              <a:t> </a:t>
            </a:r>
            <a:r>
              <a:rPr sz="2800" u="heavy" dirty="0">
                <a:uFill>
                  <a:solidFill>
                    <a:srgbClr val="514743"/>
                  </a:solidFill>
                </a:uFill>
              </a:rPr>
              <a:t>que</a:t>
            </a:r>
            <a:r>
              <a:rPr sz="2800" u="heavy" spc="-98" dirty="0">
                <a:uFill>
                  <a:solidFill>
                    <a:srgbClr val="514743"/>
                  </a:solidFill>
                </a:uFill>
              </a:rPr>
              <a:t> </a:t>
            </a:r>
            <a:r>
              <a:rPr sz="2800" u="heavy" spc="-26" dirty="0">
                <a:uFill>
                  <a:solidFill>
                    <a:srgbClr val="514743"/>
                  </a:solidFill>
                </a:uFill>
              </a:rPr>
              <a:t>aprovechar</a:t>
            </a:r>
            <a:r>
              <a:rPr sz="2800" u="heavy" spc="-94" dirty="0">
                <a:uFill>
                  <a:solidFill>
                    <a:srgbClr val="514743"/>
                  </a:solidFill>
                </a:uFill>
              </a:rPr>
              <a:t> </a:t>
            </a:r>
            <a:r>
              <a:rPr sz="2800" u="heavy" dirty="0">
                <a:uFill>
                  <a:solidFill>
                    <a:srgbClr val="514743"/>
                  </a:solidFill>
                </a:uFill>
              </a:rPr>
              <a:t>de</a:t>
            </a:r>
            <a:r>
              <a:rPr sz="2800" u="heavy" spc="-98" dirty="0">
                <a:uFill>
                  <a:solidFill>
                    <a:srgbClr val="514743"/>
                  </a:solidFill>
                </a:uFill>
              </a:rPr>
              <a:t> </a:t>
            </a:r>
            <a:r>
              <a:rPr sz="2800" u="heavy" spc="-8" dirty="0">
                <a:uFill>
                  <a:solidFill>
                    <a:srgbClr val="514743"/>
                  </a:solidFill>
                </a:uFill>
              </a:rPr>
              <a:t>ella.</a:t>
            </a:r>
            <a:r>
              <a:rPr sz="2700" u="heavy" dirty="0">
                <a:uFill>
                  <a:solidFill>
                    <a:srgbClr val="514743"/>
                  </a:solidFill>
                </a:uFill>
              </a:rPr>
              <a:t>	</a:t>
            </a:r>
            <a:endParaRPr sz="2700" dirty="0"/>
          </a:p>
        </p:txBody>
      </p:sp>
      <p:sp>
        <p:nvSpPr>
          <p:cNvPr id="6" name="object 6"/>
          <p:cNvSpPr/>
          <p:nvPr/>
        </p:nvSpPr>
        <p:spPr>
          <a:xfrm>
            <a:off x="960216" y="1533429"/>
            <a:ext cx="18574" cy="18574"/>
          </a:xfrm>
          <a:custGeom>
            <a:avLst/>
            <a:gdLst/>
            <a:ahLst/>
            <a:cxnLst/>
            <a:rect l="l" t="t" r="r" b="b"/>
            <a:pathLst>
              <a:path w="24765" h="24765">
                <a:moveTo>
                  <a:pt x="24765" y="5461"/>
                </a:moveTo>
                <a:lnTo>
                  <a:pt x="19177" y="0"/>
                </a:lnTo>
                <a:lnTo>
                  <a:pt x="5461" y="0"/>
                </a:lnTo>
                <a:lnTo>
                  <a:pt x="0" y="5461"/>
                </a:lnTo>
                <a:lnTo>
                  <a:pt x="0" y="19177"/>
                </a:lnTo>
                <a:lnTo>
                  <a:pt x="5461" y="24638"/>
                </a:lnTo>
                <a:lnTo>
                  <a:pt x="19177" y="24638"/>
                </a:lnTo>
                <a:lnTo>
                  <a:pt x="24765" y="19177"/>
                </a:lnTo>
                <a:lnTo>
                  <a:pt x="24765" y="12319"/>
                </a:lnTo>
                <a:lnTo>
                  <a:pt x="24765" y="54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685800"/>
            <a:endParaRPr sz="1350"/>
          </a:p>
        </p:txBody>
      </p:sp>
      <p:sp>
        <p:nvSpPr>
          <p:cNvPr id="7" name="object 7"/>
          <p:cNvSpPr/>
          <p:nvPr/>
        </p:nvSpPr>
        <p:spPr>
          <a:xfrm>
            <a:off x="853802" y="1592485"/>
            <a:ext cx="18574" cy="18574"/>
          </a:xfrm>
          <a:custGeom>
            <a:avLst/>
            <a:gdLst/>
            <a:ahLst/>
            <a:cxnLst/>
            <a:rect l="l" t="t" r="r" b="b"/>
            <a:pathLst>
              <a:path w="24765" h="24765">
                <a:moveTo>
                  <a:pt x="19202" y="0"/>
                </a:moveTo>
                <a:lnTo>
                  <a:pt x="5537" y="0"/>
                </a:lnTo>
                <a:lnTo>
                  <a:pt x="0" y="5587"/>
                </a:lnTo>
                <a:lnTo>
                  <a:pt x="0" y="19303"/>
                </a:lnTo>
                <a:lnTo>
                  <a:pt x="5537" y="24764"/>
                </a:lnTo>
                <a:lnTo>
                  <a:pt x="19202" y="24764"/>
                </a:lnTo>
                <a:lnTo>
                  <a:pt x="24752" y="19303"/>
                </a:lnTo>
                <a:lnTo>
                  <a:pt x="24752" y="12446"/>
                </a:lnTo>
                <a:lnTo>
                  <a:pt x="24752" y="5587"/>
                </a:lnTo>
                <a:lnTo>
                  <a:pt x="19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685800"/>
            <a:endParaRPr sz="1350"/>
          </a:p>
        </p:txBody>
      </p:sp>
      <p:sp>
        <p:nvSpPr>
          <p:cNvPr id="8" name="object 8"/>
          <p:cNvSpPr/>
          <p:nvPr/>
        </p:nvSpPr>
        <p:spPr>
          <a:xfrm>
            <a:off x="900780" y="1533429"/>
            <a:ext cx="18574" cy="18574"/>
          </a:xfrm>
          <a:custGeom>
            <a:avLst/>
            <a:gdLst/>
            <a:ahLst/>
            <a:cxnLst/>
            <a:rect l="l" t="t" r="r" b="b"/>
            <a:pathLst>
              <a:path w="24765" h="24765">
                <a:moveTo>
                  <a:pt x="24752" y="5461"/>
                </a:moveTo>
                <a:lnTo>
                  <a:pt x="19215" y="0"/>
                </a:lnTo>
                <a:lnTo>
                  <a:pt x="5537" y="0"/>
                </a:lnTo>
                <a:lnTo>
                  <a:pt x="0" y="5461"/>
                </a:lnTo>
                <a:lnTo>
                  <a:pt x="0" y="19177"/>
                </a:lnTo>
                <a:lnTo>
                  <a:pt x="5537" y="24638"/>
                </a:lnTo>
                <a:lnTo>
                  <a:pt x="19215" y="24638"/>
                </a:lnTo>
                <a:lnTo>
                  <a:pt x="24752" y="19177"/>
                </a:lnTo>
                <a:lnTo>
                  <a:pt x="24752" y="12319"/>
                </a:lnTo>
                <a:lnTo>
                  <a:pt x="24752" y="54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685800"/>
            <a:endParaRPr sz="1350"/>
          </a:p>
        </p:txBody>
      </p:sp>
      <p:sp>
        <p:nvSpPr>
          <p:cNvPr id="9" name="object 9"/>
          <p:cNvSpPr txBox="1"/>
          <p:nvPr/>
        </p:nvSpPr>
        <p:spPr>
          <a:xfrm>
            <a:off x="581863" y="2045780"/>
            <a:ext cx="3932396" cy="4277934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80499" indent="-170974" defTabSz="685800">
              <a:spcBef>
                <a:spcPts val="79"/>
              </a:spcBef>
              <a:buFont typeface="Wingdings"/>
              <a:buChar char=""/>
              <a:tabLst>
                <a:tab pos="180499" algn="l"/>
              </a:tabLst>
            </a:pP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1600" spc="-1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Capítulo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5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r>
              <a:rPr sz="1600" spc="-1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 las</a:t>
            </a:r>
            <a:r>
              <a:rPr sz="1600" spc="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ZEDT.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¿Qué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son?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499" marR="3810" indent="-171450" defTabSz="685800">
              <a:spcBef>
                <a:spcPts val="1376"/>
              </a:spcBef>
              <a:buFont typeface="Wingdings"/>
              <a:buChar char=""/>
              <a:tabLst>
                <a:tab pos="180499" algn="l"/>
              </a:tabLst>
            </a:pP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Áreas</a:t>
            </a:r>
            <a:r>
              <a:rPr sz="1600" spc="-3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delimitadas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1600" spc="-3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vocación</a:t>
            </a:r>
            <a:r>
              <a:rPr sz="1600" spc="-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sostenible, </a:t>
            </a:r>
            <a:r>
              <a:rPr sz="1600" spc="-1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susceptibles</a:t>
            </a:r>
            <a:r>
              <a:rPr sz="1600" spc="-2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600" spc="-4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generar</a:t>
            </a:r>
            <a:r>
              <a:rPr sz="1600" spc="-3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2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inversiones</a:t>
            </a:r>
            <a:r>
              <a:rPr sz="1600" spc="-5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1600" spc="-4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empleo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1600" spc="-3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destinos</a:t>
            </a:r>
            <a:r>
              <a:rPr sz="1600" spc="-1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turísticos</a:t>
            </a:r>
            <a:r>
              <a:rPr sz="1600" spc="-2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priorizados.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499" marR="618173" indent="-171450" algn="just" defTabSz="685800">
              <a:spcBef>
                <a:spcPts val="1346"/>
              </a:spcBef>
              <a:buFont typeface="Wingdings"/>
              <a:buChar char=""/>
              <a:tabLst>
                <a:tab pos="180499" algn="l"/>
              </a:tabLst>
            </a:pP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Cuentan</a:t>
            </a:r>
            <a:r>
              <a:rPr sz="1600" spc="-2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1600" spc="-3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condiciones</a:t>
            </a:r>
            <a:r>
              <a:rPr sz="1600" spc="-3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especiales</a:t>
            </a:r>
            <a:r>
              <a:rPr sz="1600" spc="-1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1600" spc="-1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distintas</a:t>
            </a:r>
            <a:r>
              <a:rPr sz="1600" spc="-4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600" spc="-4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otros</a:t>
            </a:r>
            <a:r>
              <a:rPr sz="1600" spc="-4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destinos</a:t>
            </a:r>
            <a:r>
              <a:rPr sz="1600" spc="-4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1600" spc="-4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ofrecer incentivos</a:t>
            </a:r>
            <a:r>
              <a:rPr sz="1600" spc="-3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tributarios</a:t>
            </a:r>
            <a:r>
              <a:rPr sz="1600" spc="-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1600" spc="-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ellas.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499" indent="-170974" defTabSz="685800">
              <a:spcBef>
                <a:spcPts val="1148"/>
              </a:spcBef>
              <a:buFont typeface="Wingdings"/>
              <a:buChar char=""/>
              <a:tabLst>
                <a:tab pos="180499" algn="l"/>
              </a:tabLst>
            </a:pP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Cuentan</a:t>
            </a:r>
            <a:r>
              <a:rPr sz="1600" spc="-4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1600" spc="-5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inf.</a:t>
            </a:r>
            <a:r>
              <a:rPr sz="1600" spc="-4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básica</a:t>
            </a:r>
            <a:r>
              <a:rPr sz="1600" spc="-3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1600" spc="-4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planta</a:t>
            </a:r>
            <a:r>
              <a:rPr sz="1600" spc="-3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turística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499" indent="-170974" defTabSz="685800">
              <a:spcBef>
                <a:spcPts val="1170"/>
              </a:spcBef>
              <a:buFont typeface="Wingdings"/>
              <a:buChar char=""/>
              <a:tabLst>
                <a:tab pos="180499" algn="l"/>
              </a:tabLst>
            </a:pP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1600" spc="-1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asegura</a:t>
            </a:r>
            <a:r>
              <a:rPr sz="1600" spc="-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600" spc="-1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2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sostenibilidad,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inversión</a:t>
            </a:r>
            <a:r>
              <a:rPr sz="1600" spc="-2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499" defTabSz="685800"/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empleos</a:t>
            </a:r>
            <a:r>
              <a:rPr sz="1600" spc="-8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locales.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499" marR="184309" indent="-171450" defTabSz="685800">
              <a:spcBef>
                <a:spcPts val="1376"/>
              </a:spcBef>
              <a:buFont typeface="Wingdings"/>
              <a:buChar char=""/>
              <a:tabLst>
                <a:tab pos="180499" algn="l"/>
              </a:tabLst>
            </a:pPr>
            <a:r>
              <a:rPr sz="1600" spc="-1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Propicia</a:t>
            </a:r>
            <a:r>
              <a:rPr sz="1600" spc="-1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600" spc="-1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participación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1600" spc="-2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r>
              <a:rPr sz="1600" spc="-1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2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privado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formular</a:t>
            </a:r>
            <a:r>
              <a:rPr sz="1600" spc="-3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proyectos.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29150" y="2057400"/>
            <a:ext cx="4073652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3935" y="787814"/>
            <a:ext cx="7844265" cy="882293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21581" marR="3810" indent="-483870">
              <a:lnSpc>
                <a:spcPts val="3240"/>
              </a:lnSpc>
              <a:spcBef>
                <a:spcPts val="480"/>
              </a:spcBef>
            </a:pPr>
            <a:r>
              <a:rPr sz="3000" spc="-19" dirty="0"/>
              <a:t>¿Qué</a:t>
            </a:r>
            <a:r>
              <a:rPr sz="3000" spc="-139" dirty="0"/>
              <a:t> </a:t>
            </a:r>
            <a:r>
              <a:rPr sz="3000" spc="-8" dirty="0"/>
              <a:t>incentivos</a:t>
            </a:r>
            <a:r>
              <a:rPr sz="3000" spc="-143" dirty="0"/>
              <a:t> </a:t>
            </a:r>
            <a:r>
              <a:rPr sz="3000" dirty="0"/>
              <a:t>se</a:t>
            </a:r>
            <a:r>
              <a:rPr sz="3000" spc="-139" dirty="0"/>
              <a:t> </a:t>
            </a:r>
            <a:r>
              <a:rPr sz="3000" spc="-34" dirty="0"/>
              <a:t>proponen</a:t>
            </a:r>
            <a:r>
              <a:rPr sz="3000" spc="-143" dirty="0"/>
              <a:t> </a:t>
            </a:r>
            <a:r>
              <a:rPr sz="3000" dirty="0"/>
              <a:t>para</a:t>
            </a:r>
            <a:r>
              <a:rPr sz="3000" spc="-143" dirty="0"/>
              <a:t> </a:t>
            </a:r>
            <a:r>
              <a:rPr sz="3000" spc="-19" dirty="0"/>
              <a:t>la </a:t>
            </a:r>
            <a:r>
              <a:rPr sz="3000" spc="-26" dirty="0"/>
              <a:t>inversión</a:t>
            </a:r>
            <a:r>
              <a:rPr sz="3000" spc="-71" dirty="0"/>
              <a:t> privada</a:t>
            </a:r>
            <a:r>
              <a:rPr sz="3000" spc="-83" dirty="0"/>
              <a:t> </a:t>
            </a:r>
            <a:r>
              <a:rPr sz="3000" dirty="0"/>
              <a:t>por</a:t>
            </a:r>
            <a:r>
              <a:rPr sz="3000" spc="-79" dirty="0"/>
              <a:t> </a:t>
            </a:r>
            <a:r>
              <a:rPr sz="3000" spc="41" dirty="0"/>
              <a:t>15</a:t>
            </a:r>
            <a:r>
              <a:rPr sz="3000" spc="-86" dirty="0"/>
              <a:t> </a:t>
            </a:r>
            <a:r>
              <a:rPr sz="3000" spc="-15" dirty="0"/>
              <a:t>años?</a:t>
            </a:r>
            <a:endParaRPr sz="3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1525" y="2171700"/>
            <a:ext cx="3686175" cy="301752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385697" y="1557147"/>
            <a:ext cx="18574" cy="18574"/>
          </a:xfrm>
          <a:custGeom>
            <a:avLst/>
            <a:gdLst/>
            <a:ahLst/>
            <a:cxnLst/>
            <a:rect l="l" t="t" r="r" b="b"/>
            <a:pathLst>
              <a:path w="24764" h="24765">
                <a:moveTo>
                  <a:pt x="24765" y="5588"/>
                </a:moveTo>
                <a:lnTo>
                  <a:pt x="19177" y="0"/>
                </a:lnTo>
                <a:lnTo>
                  <a:pt x="5588" y="0"/>
                </a:lnTo>
                <a:lnTo>
                  <a:pt x="0" y="5588"/>
                </a:lnTo>
                <a:lnTo>
                  <a:pt x="0" y="19177"/>
                </a:lnTo>
                <a:lnTo>
                  <a:pt x="5588" y="24765"/>
                </a:lnTo>
                <a:lnTo>
                  <a:pt x="19177" y="24765"/>
                </a:lnTo>
                <a:lnTo>
                  <a:pt x="24765" y="19177"/>
                </a:lnTo>
                <a:lnTo>
                  <a:pt x="24765" y="12319"/>
                </a:lnTo>
                <a:lnTo>
                  <a:pt x="24765" y="55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685800"/>
            <a:endParaRPr sz="1350"/>
          </a:p>
        </p:txBody>
      </p:sp>
      <p:sp>
        <p:nvSpPr>
          <p:cNvPr id="5" name="object 5"/>
          <p:cNvSpPr/>
          <p:nvPr/>
        </p:nvSpPr>
        <p:spPr>
          <a:xfrm>
            <a:off x="960216" y="1533429"/>
            <a:ext cx="18574" cy="18574"/>
          </a:xfrm>
          <a:custGeom>
            <a:avLst/>
            <a:gdLst/>
            <a:ahLst/>
            <a:cxnLst/>
            <a:rect l="l" t="t" r="r" b="b"/>
            <a:pathLst>
              <a:path w="24765" h="24765">
                <a:moveTo>
                  <a:pt x="24765" y="5461"/>
                </a:moveTo>
                <a:lnTo>
                  <a:pt x="19177" y="0"/>
                </a:lnTo>
                <a:lnTo>
                  <a:pt x="5461" y="0"/>
                </a:lnTo>
                <a:lnTo>
                  <a:pt x="0" y="5461"/>
                </a:lnTo>
                <a:lnTo>
                  <a:pt x="0" y="19177"/>
                </a:lnTo>
                <a:lnTo>
                  <a:pt x="5461" y="24638"/>
                </a:lnTo>
                <a:lnTo>
                  <a:pt x="19177" y="24638"/>
                </a:lnTo>
                <a:lnTo>
                  <a:pt x="24765" y="19177"/>
                </a:lnTo>
                <a:lnTo>
                  <a:pt x="24765" y="12319"/>
                </a:lnTo>
                <a:lnTo>
                  <a:pt x="24765" y="54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685800"/>
            <a:endParaRPr sz="1350"/>
          </a:p>
        </p:txBody>
      </p:sp>
      <p:sp>
        <p:nvSpPr>
          <p:cNvPr id="6" name="object 6"/>
          <p:cNvSpPr/>
          <p:nvPr/>
        </p:nvSpPr>
        <p:spPr>
          <a:xfrm>
            <a:off x="853802" y="1592485"/>
            <a:ext cx="18574" cy="18574"/>
          </a:xfrm>
          <a:custGeom>
            <a:avLst/>
            <a:gdLst/>
            <a:ahLst/>
            <a:cxnLst/>
            <a:rect l="l" t="t" r="r" b="b"/>
            <a:pathLst>
              <a:path w="24765" h="24765">
                <a:moveTo>
                  <a:pt x="19202" y="0"/>
                </a:moveTo>
                <a:lnTo>
                  <a:pt x="5537" y="0"/>
                </a:lnTo>
                <a:lnTo>
                  <a:pt x="0" y="5587"/>
                </a:lnTo>
                <a:lnTo>
                  <a:pt x="0" y="19303"/>
                </a:lnTo>
                <a:lnTo>
                  <a:pt x="5537" y="24764"/>
                </a:lnTo>
                <a:lnTo>
                  <a:pt x="19202" y="24764"/>
                </a:lnTo>
                <a:lnTo>
                  <a:pt x="24752" y="19303"/>
                </a:lnTo>
                <a:lnTo>
                  <a:pt x="24752" y="12446"/>
                </a:lnTo>
                <a:lnTo>
                  <a:pt x="24752" y="5587"/>
                </a:lnTo>
                <a:lnTo>
                  <a:pt x="19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685800"/>
            <a:endParaRPr sz="1350"/>
          </a:p>
        </p:txBody>
      </p:sp>
      <p:sp>
        <p:nvSpPr>
          <p:cNvPr id="7" name="object 7"/>
          <p:cNvSpPr/>
          <p:nvPr/>
        </p:nvSpPr>
        <p:spPr>
          <a:xfrm>
            <a:off x="900780" y="1533429"/>
            <a:ext cx="18574" cy="18574"/>
          </a:xfrm>
          <a:custGeom>
            <a:avLst/>
            <a:gdLst/>
            <a:ahLst/>
            <a:cxnLst/>
            <a:rect l="l" t="t" r="r" b="b"/>
            <a:pathLst>
              <a:path w="24765" h="24765">
                <a:moveTo>
                  <a:pt x="24752" y="5461"/>
                </a:moveTo>
                <a:lnTo>
                  <a:pt x="19215" y="0"/>
                </a:lnTo>
                <a:lnTo>
                  <a:pt x="5537" y="0"/>
                </a:lnTo>
                <a:lnTo>
                  <a:pt x="0" y="5461"/>
                </a:lnTo>
                <a:lnTo>
                  <a:pt x="0" y="19177"/>
                </a:lnTo>
                <a:lnTo>
                  <a:pt x="5537" y="24638"/>
                </a:lnTo>
                <a:lnTo>
                  <a:pt x="19215" y="24638"/>
                </a:lnTo>
                <a:lnTo>
                  <a:pt x="24752" y="19177"/>
                </a:lnTo>
                <a:lnTo>
                  <a:pt x="24752" y="12319"/>
                </a:lnTo>
                <a:lnTo>
                  <a:pt x="24752" y="54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685800"/>
            <a:endParaRPr sz="1350"/>
          </a:p>
        </p:txBody>
      </p:sp>
      <p:sp>
        <p:nvSpPr>
          <p:cNvPr id="8" name="object 8"/>
          <p:cNvSpPr txBox="1"/>
          <p:nvPr/>
        </p:nvSpPr>
        <p:spPr>
          <a:xfrm>
            <a:off x="4746022" y="2331111"/>
            <a:ext cx="3960971" cy="2804774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24314" marR="234315" indent="-215265" defTabSz="685800">
              <a:spcBef>
                <a:spcPts val="71"/>
              </a:spcBef>
              <a:buFont typeface="Wingdings"/>
              <a:buChar char=""/>
              <a:tabLst>
                <a:tab pos="224314" algn="l"/>
              </a:tabLst>
            </a:pPr>
            <a:r>
              <a:rPr sz="1650" dirty="0">
                <a:solidFill>
                  <a:srgbClr val="514743"/>
                </a:solidFill>
                <a:latin typeface="Palatino Linotype"/>
                <a:cs typeface="Palatino Linotype"/>
              </a:rPr>
              <a:t>Estarán</a:t>
            </a:r>
            <a:r>
              <a:rPr sz="1650" spc="-49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spc="-23" dirty="0">
                <a:solidFill>
                  <a:srgbClr val="514743"/>
                </a:solidFill>
                <a:latin typeface="Palatino Linotype"/>
                <a:cs typeface="Palatino Linotype"/>
              </a:rPr>
              <a:t>exonerados</a:t>
            </a:r>
            <a:r>
              <a:rPr sz="1650" spc="-45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dirty="0">
                <a:solidFill>
                  <a:srgbClr val="514743"/>
                </a:solidFill>
                <a:latin typeface="Palatino Linotype"/>
                <a:cs typeface="Palatino Linotype"/>
              </a:rPr>
              <a:t>del</a:t>
            </a:r>
            <a:r>
              <a:rPr sz="1650" spc="-45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dirty="0">
                <a:solidFill>
                  <a:srgbClr val="514743"/>
                </a:solidFill>
                <a:latin typeface="Palatino Linotype"/>
                <a:cs typeface="Palatino Linotype"/>
              </a:rPr>
              <a:t>Impuesto</a:t>
            </a:r>
            <a:r>
              <a:rPr sz="1650" spc="-38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dirty="0">
                <a:solidFill>
                  <a:srgbClr val="514743"/>
                </a:solidFill>
                <a:latin typeface="Palatino Linotype"/>
                <a:cs typeface="Palatino Linotype"/>
              </a:rPr>
              <a:t>a</a:t>
            </a:r>
            <a:r>
              <a:rPr sz="1650" spc="-45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spc="-19" dirty="0">
                <a:solidFill>
                  <a:srgbClr val="514743"/>
                </a:solidFill>
                <a:latin typeface="Palatino Linotype"/>
                <a:cs typeface="Palatino Linotype"/>
              </a:rPr>
              <a:t>la </a:t>
            </a:r>
            <a:r>
              <a:rPr sz="1650" dirty="0">
                <a:solidFill>
                  <a:srgbClr val="514743"/>
                </a:solidFill>
                <a:latin typeface="Palatino Linotype"/>
                <a:cs typeface="Palatino Linotype"/>
              </a:rPr>
              <a:t>Renta</a:t>
            </a:r>
            <a:r>
              <a:rPr sz="1650" spc="-15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dirty="0">
                <a:solidFill>
                  <a:srgbClr val="514743"/>
                </a:solidFill>
                <a:latin typeface="Palatino Linotype"/>
                <a:cs typeface="Palatino Linotype"/>
              </a:rPr>
              <a:t>en</a:t>
            </a:r>
            <a:r>
              <a:rPr sz="1650" spc="-4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dirty="0">
                <a:solidFill>
                  <a:srgbClr val="514743"/>
                </a:solidFill>
                <a:latin typeface="Palatino Linotype"/>
                <a:cs typeface="Palatino Linotype"/>
              </a:rPr>
              <a:t>forma</a:t>
            </a:r>
            <a:r>
              <a:rPr sz="1650" spc="-8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spc="-23" dirty="0">
                <a:solidFill>
                  <a:srgbClr val="514743"/>
                </a:solidFill>
                <a:latin typeface="Palatino Linotype"/>
                <a:cs typeface="Palatino Linotype"/>
              </a:rPr>
              <a:t>progresiva</a:t>
            </a:r>
            <a:r>
              <a:rPr sz="1650" spc="-4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dirty="0">
                <a:solidFill>
                  <a:srgbClr val="514743"/>
                </a:solidFill>
                <a:latin typeface="Palatino Linotype"/>
                <a:cs typeface="Palatino Linotype"/>
              </a:rPr>
              <a:t>de 0</a:t>
            </a:r>
            <a:r>
              <a:rPr sz="1650" spc="-4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dirty="0">
                <a:solidFill>
                  <a:srgbClr val="514743"/>
                </a:solidFill>
                <a:latin typeface="Palatino Linotype"/>
                <a:cs typeface="Palatino Linotype"/>
              </a:rPr>
              <a:t>a</a:t>
            </a:r>
            <a:r>
              <a:rPr sz="1650" spc="-4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spc="-19" dirty="0">
                <a:solidFill>
                  <a:srgbClr val="514743"/>
                </a:solidFill>
                <a:latin typeface="Palatino Linotype"/>
                <a:cs typeface="Palatino Linotype"/>
              </a:rPr>
              <a:t>15% </a:t>
            </a:r>
            <a:r>
              <a:rPr sz="1650" spc="-30" dirty="0">
                <a:solidFill>
                  <a:srgbClr val="514743"/>
                </a:solidFill>
                <a:latin typeface="Palatino Linotype"/>
                <a:cs typeface="Palatino Linotype"/>
              </a:rPr>
              <a:t>pagaderos</a:t>
            </a:r>
            <a:r>
              <a:rPr sz="1650" spc="11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dirty="0">
                <a:solidFill>
                  <a:srgbClr val="514743"/>
                </a:solidFill>
                <a:latin typeface="Palatino Linotype"/>
                <a:cs typeface="Palatino Linotype"/>
              </a:rPr>
              <a:t>15</a:t>
            </a:r>
            <a:r>
              <a:rPr sz="1650" spc="26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spc="-15" dirty="0">
                <a:solidFill>
                  <a:srgbClr val="514743"/>
                </a:solidFill>
                <a:latin typeface="Palatino Linotype"/>
                <a:cs typeface="Palatino Linotype"/>
              </a:rPr>
              <a:t>años.</a:t>
            </a:r>
            <a:endParaRPr sz="1650">
              <a:latin typeface="Palatino Linotype"/>
              <a:cs typeface="Palatino Linotype"/>
            </a:endParaRPr>
          </a:p>
          <a:p>
            <a:pPr marL="279083" indent="-269558" defTabSz="685800">
              <a:spcBef>
                <a:spcPts val="1984"/>
              </a:spcBef>
              <a:buFont typeface="Wingdings"/>
              <a:buChar char=""/>
              <a:tabLst>
                <a:tab pos="279083" algn="l"/>
              </a:tabLst>
            </a:pPr>
            <a:r>
              <a:rPr sz="1650" dirty="0">
                <a:solidFill>
                  <a:srgbClr val="514743"/>
                </a:solidFill>
                <a:latin typeface="Palatino Linotype"/>
                <a:cs typeface="Palatino Linotype"/>
              </a:rPr>
              <a:t>Se</a:t>
            </a:r>
            <a:r>
              <a:rPr sz="1650" spc="-41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dirty="0">
                <a:solidFill>
                  <a:srgbClr val="514743"/>
                </a:solidFill>
                <a:latin typeface="Palatino Linotype"/>
                <a:cs typeface="Palatino Linotype"/>
              </a:rPr>
              <a:t>debe</a:t>
            </a:r>
            <a:r>
              <a:rPr sz="1650" spc="-30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dirty="0">
                <a:solidFill>
                  <a:srgbClr val="514743"/>
                </a:solidFill>
                <a:latin typeface="Palatino Linotype"/>
                <a:cs typeface="Palatino Linotype"/>
              </a:rPr>
              <a:t>de</a:t>
            </a:r>
            <a:r>
              <a:rPr sz="1650" spc="-34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spc="-19" dirty="0">
                <a:solidFill>
                  <a:srgbClr val="514743"/>
                </a:solidFill>
                <a:latin typeface="Palatino Linotype"/>
                <a:cs typeface="Palatino Linotype"/>
              </a:rPr>
              <a:t>promover</a:t>
            </a:r>
            <a:r>
              <a:rPr sz="1650" spc="-34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dirty="0">
                <a:solidFill>
                  <a:srgbClr val="514743"/>
                </a:solidFill>
                <a:latin typeface="Palatino Linotype"/>
                <a:cs typeface="Palatino Linotype"/>
              </a:rPr>
              <a:t>la</a:t>
            </a:r>
            <a:r>
              <a:rPr sz="1650" spc="-45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spc="-15" dirty="0">
                <a:solidFill>
                  <a:srgbClr val="514743"/>
                </a:solidFill>
                <a:latin typeface="Palatino Linotype"/>
                <a:cs typeface="Palatino Linotype"/>
              </a:rPr>
              <a:t>fuerza</a:t>
            </a:r>
            <a:r>
              <a:rPr sz="1650" spc="-45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spc="-8" dirty="0">
                <a:solidFill>
                  <a:srgbClr val="514743"/>
                </a:solidFill>
                <a:latin typeface="Palatino Linotype"/>
                <a:cs typeface="Palatino Linotype"/>
              </a:rPr>
              <a:t>laboral</a:t>
            </a:r>
            <a:endParaRPr sz="1650">
              <a:latin typeface="Palatino Linotype"/>
              <a:cs typeface="Palatino Linotype"/>
            </a:endParaRPr>
          </a:p>
          <a:p>
            <a:pPr marL="224314" defTabSz="685800"/>
            <a:r>
              <a:rPr sz="1650" spc="-8" dirty="0">
                <a:solidFill>
                  <a:srgbClr val="514743"/>
                </a:solidFill>
                <a:latin typeface="Palatino Linotype"/>
                <a:cs typeface="Palatino Linotype"/>
              </a:rPr>
              <a:t>local.</a:t>
            </a:r>
            <a:endParaRPr sz="1650">
              <a:latin typeface="Palatino Linotype"/>
              <a:cs typeface="Palatino Linotype"/>
            </a:endParaRPr>
          </a:p>
          <a:p>
            <a:pPr marL="224314" marR="3810" indent="-215265" defTabSz="685800">
              <a:buFont typeface="Wingdings"/>
              <a:buChar char=""/>
              <a:tabLst>
                <a:tab pos="224314" algn="l"/>
              </a:tabLst>
            </a:pPr>
            <a:r>
              <a:rPr sz="1650" dirty="0">
                <a:solidFill>
                  <a:srgbClr val="514743"/>
                </a:solidFill>
                <a:latin typeface="Palatino Linotype"/>
                <a:cs typeface="Palatino Linotype"/>
              </a:rPr>
              <a:t>También</a:t>
            </a:r>
            <a:r>
              <a:rPr sz="1650" spc="-38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spc="-15" dirty="0">
                <a:solidFill>
                  <a:srgbClr val="514743"/>
                </a:solidFill>
                <a:latin typeface="Palatino Linotype"/>
                <a:cs typeface="Palatino Linotype"/>
              </a:rPr>
              <a:t>hay</a:t>
            </a:r>
            <a:r>
              <a:rPr sz="1650" spc="-56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spc="-8" dirty="0">
                <a:solidFill>
                  <a:srgbClr val="514743"/>
                </a:solidFill>
                <a:latin typeface="Palatino Linotype"/>
                <a:cs typeface="Palatino Linotype"/>
              </a:rPr>
              <a:t>incentivos</a:t>
            </a:r>
            <a:r>
              <a:rPr sz="1650" spc="-49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spc="-15" dirty="0">
                <a:solidFill>
                  <a:srgbClr val="514743"/>
                </a:solidFill>
                <a:latin typeface="Palatino Linotype"/>
                <a:cs typeface="Palatino Linotype"/>
              </a:rPr>
              <a:t>para</a:t>
            </a:r>
            <a:r>
              <a:rPr sz="1650" spc="-53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spc="-23" dirty="0">
                <a:solidFill>
                  <a:srgbClr val="514743"/>
                </a:solidFill>
                <a:latin typeface="Palatino Linotype"/>
                <a:cs typeface="Palatino Linotype"/>
              </a:rPr>
              <a:t>inversiones </a:t>
            </a:r>
            <a:r>
              <a:rPr sz="1650" dirty="0">
                <a:solidFill>
                  <a:srgbClr val="514743"/>
                </a:solidFill>
                <a:latin typeface="Palatino Linotype"/>
                <a:cs typeface="Palatino Linotype"/>
              </a:rPr>
              <a:t>fuera</a:t>
            </a:r>
            <a:r>
              <a:rPr sz="1650" spc="-19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dirty="0">
                <a:solidFill>
                  <a:srgbClr val="514743"/>
                </a:solidFill>
                <a:latin typeface="Palatino Linotype"/>
                <a:cs typeface="Palatino Linotype"/>
              </a:rPr>
              <a:t>de</a:t>
            </a:r>
            <a:r>
              <a:rPr sz="1650" spc="-15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dirty="0">
                <a:solidFill>
                  <a:srgbClr val="514743"/>
                </a:solidFill>
                <a:latin typeface="Palatino Linotype"/>
                <a:cs typeface="Palatino Linotype"/>
              </a:rPr>
              <a:t>las</a:t>
            </a:r>
            <a:r>
              <a:rPr sz="1650" spc="-19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spc="-34" dirty="0">
                <a:solidFill>
                  <a:srgbClr val="514743"/>
                </a:solidFill>
                <a:latin typeface="Palatino Linotype"/>
                <a:cs typeface="Palatino Linotype"/>
              </a:rPr>
              <a:t>ZEDT</a:t>
            </a:r>
            <a:r>
              <a:rPr sz="1650" dirty="0">
                <a:solidFill>
                  <a:srgbClr val="514743"/>
                </a:solidFill>
                <a:latin typeface="Palatino Linotype"/>
                <a:cs typeface="Palatino Linotype"/>
              </a:rPr>
              <a:t> en</a:t>
            </a:r>
            <a:r>
              <a:rPr sz="1650" spc="-15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dirty="0">
                <a:solidFill>
                  <a:srgbClr val="514743"/>
                </a:solidFill>
                <a:latin typeface="Palatino Linotype"/>
                <a:cs typeface="Palatino Linotype"/>
              </a:rPr>
              <a:t>forma</a:t>
            </a:r>
            <a:r>
              <a:rPr sz="1650" spc="-23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spc="-19" dirty="0">
                <a:solidFill>
                  <a:srgbClr val="514743"/>
                </a:solidFill>
                <a:latin typeface="Palatino Linotype"/>
                <a:cs typeface="Palatino Linotype"/>
              </a:rPr>
              <a:t>de depreciaciones,</a:t>
            </a:r>
            <a:r>
              <a:rPr sz="1650" spc="-45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spc="-26" dirty="0">
                <a:solidFill>
                  <a:srgbClr val="514743"/>
                </a:solidFill>
                <a:latin typeface="Palatino Linotype"/>
                <a:cs typeface="Palatino Linotype"/>
              </a:rPr>
              <a:t>deducciones,</a:t>
            </a:r>
            <a:r>
              <a:rPr sz="1650" spc="-45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spc="-8" dirty="0">
                <a:solidFill>
                  <a:srgbClr val="514743"/>
                </a:solidFill>
                <a:latin typeface="Palatino Linotype"/>
                <a:cs typeface="Palatino Linotype"/>
              </a:rPr>
              <a:t>gastos</a:t>
            </a:r>
            <a:r>
              <a:rPr sz="1650" spc="-45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spc="-38" dirty="0">
                <a:solidFill>
                  <a:srgbClr val="514743"/>
                </a:solidFill>
                <a:latin typeface="Palatino Linotype"/>
                <a:cs typeface="Palatino Linotype"/>
              </a:rPr>
              <a:t>y </a:t>
            </a:r>
            <a:r>
              <a:rPr sz="1650" dirty="0">
                <a:solidFill>
                  <a:srgbClr val="514743"/>
                </a:solidFill>
                <a:latin typeface="Palatino Linotype"/>
                <a:cs typeface="Palatino Linotype"/>
              </a:rPr>
              <a:t>recuperación</a:t>
            </a:r>
            <a:r>
              <a:rPr sz="1650" spc="-53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spc="-23" dirty="0">
                <a:solidFill>
                  <a:srgbClr val="514743"/>
                </a:solidFill>
                <a:latin typeface="Palatino Linotype"/>
                <a:cs typeface="Palatino Linotype"/>
              </a:rPr>
              <a:t>anticipada</a:t>
            </a:r>
            <a:r>
              <a:rPr sz="1650" spc="-64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dirty="0">
                <a:solidFill>
                  <a:srgbClr val="514743"/>
                </a:solidFill>
                <a:latin typeface="Palatino Linotype"/>
                <a:cs typeface="Palatino Linotype"/>
              </a:rPr>
              <a:t>del</a:t>
            </a:r>
            <a:r>
              <a:rPr sz="1650" spc="-53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dirty="0">
                <a:solidFill>
                  <a:srgbClr val="514743"/>
                </a:solidFill>
                <a:latin typeface="Palatino Linotype"/>
                <a:cs typeface="Palatino Linotype"/>
              </a:rPr>
              <a:t>IGV</a:t>
            </a:r>
            <a:r>
              <a:rPr sz="1650" spc="-49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spc="-8" dirty="0">
                <a:solidFill>
                  <a:srgbClr val="514743"/>
                </a:solidFill>
                <a:latin typeface="Palatino Linotype"/>
                <a:cs typeface="Palatino Linotype"/>
              </a:rPr>
              <a:t>por</a:t>
            </a:r>
            <a:r>
              <a:rPr sz="1650" spc="-53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spc="-19" dirty="0">
                <a:solidFill>
                  <a:srgbClr val="514743"/>
                </a:solidFill>
                <a:latin typeface="Palatino Linotype"/>
                <a:cs typeface="Palatino Linotype"/>
              </a:rPr>
              <a:t>un </a:t>
            </a:r>
            <a:r>
              <a:rPr sz="1650" dirty="0">
                <a:solidFill>
                  <a:srgbClr val="514743"/>
                </a:solidFill>
                <a:latin typeface="Palatino Linotype"/>
                <a:cs typeface="Palatino Linotype"/>
              </a:rPr>
              <a:t>monto</a:t>
            </a:r>
            <a:r>
              <a:rPr sz="1650" spc="4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dirty="0">
                <a:solidFill>
                  <a:srgbClr val="514743"/>
                </a:solidFill>
                <a:latin typeface="Palatino Linotype"/>
                <a:cs typeface="Palatino Linotype"/>
              </a:rPr>
              <a:t>mínimo</a:t>
            </a:r>
            <a:r>
              <a:rPr sz="1650" spc="19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dirty="0">
                <a:solidFill>
                  <a:srgbClr val="514743"/>
                </a:solidFill>
                <a:latin typeface="Palatino Linotype"/>
                <a:cs typeface="Palatino Linotype"/>
              </a:rPr>
              <a:t>de</a:t>
            </a:r>
            <a:r>
              <a:rPr sz="1650" spc="8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dirty="0">
                <a:solidFill>
                  <a:srgbClr val="514743"/>
                </a:solidFill>
                <a:latin typeface="Palatino Linotype"/>
                <a:cs typeface="Palatino Linotype"/>
              </a:rPr>
              <a:t>1</a:t>
            </a:r>
            <a:r>
              <a:rPr sz="1650" spc="15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dirty="0">
                <a:solidFill>
                  <a:srgbClr val="514743"/>
                </a:solidFill>
                <a:latin typeface="Palatino Linotype"/>
                <a:cs typeface="Palatino Linotype"/>
              </a:rPr>
              <a:t>millón de</a:t>
            </a:r>
            <a:r>
              <a:rPr sz="1650" spc="8" dirty="0">
                <a:solidFill>
                  <a:srgbClr val="514743"/>
                </a:solidFill>
                <a:latin typeface="Palatino Linotype"/>
                <a:cs typeface="Palatino Linotype"/>
              </a:rPr>
              <a:t> </a:t>
            </a:r>
            <a:r>
              <a:rPr sz="1650" spc="-15" dirty="0">
                <a:solidFill>
                  <a:srgbClr val="514743"/>
                </a:solidFill>
                <a:latin typeface="Palatino Linotype"/>
                <a:cs typeface="Palatino Linotype"/>
              </a:rPr>
              <a:t>US$.</a:t>
            </a:r>
            <a:endParaRPr sz="1650">
              <a:latin typeface="Palatino Linotype"/>
              <a:cs typeface="Palatino Linotyp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3935" y="787814"/>
            <a:ext cx="8053434" cy="882293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102644" marR="3810" indent="-969645" algn="ctr">
              <a:lnSpc>
                <a:spcPts val="3240"/>
              </a:lnSpc>
              <a:spcBef>
                <a:spcPts val="480"/>
              </a:spcBef>
            </a:pPr>
            <a:r>
              <a:rPr sz="3000" spc="-19" dirty="0"/>
              <a:t>¿Qué</a:t>
            </a:r>
            <a:r>
              <a:rPr sz="3000" spc="-98" dirty="0"/>
              <a:t> </a:t>
            </a:r>
            <a:r>
              <a:rPr sz="3000" spc="-23" dirty="0"/>
              <a:t>problemas</a:t>
            </a:r>
            <a:r>
              <a:rPr sz="3000" spc="-98" dirty="0"/>
              <a:t> </a:t>
            </a:r>
            <a:r>
              <a:rPr sz="3000" dirty="0"/>
              <a:t>ha</a:t>
            </a:r>
            <a:r>
              <a:rPr sz="3000" spc="-101" dirty="0"/>
              <a:t> </a:t>
            </a:r>
            <a:r>
              <a:rPr sz="3000" dirty="0"/>
              <a:t>de</a:t>
            </a:r>
            <a:r>
              <a:rPr sz="3000" spc="-105" dirty="0"/>
              <a:t> </a:t>
            </a:r>
            <a:r>
              <a:rPr sz="3000" spc="-60" dirty="0"/>
              <a:t>ayudar</a:t>
            </a:r>
            <a:r>
              <a:rPr sz="3000" spc="-105" dirty="0"/>
              <a:t> </a:t>
            </a:r>
            <a:r>
              <a:rPr sz="3000" spc="-38" dirty="0"/>
              <a:t>a </a:t>
            </a:r>
            <a:r>
              <a:rPr sz="3000" spc="-23" dirty="0"/>
              <a:t>resolver</a:t>
            </a:r>
            <a:r>
              <a:rPr sz="3000" spc="-49" dirty="0"/>
              <a:t> </a:t>
            </a:r>
            <a:r>
              <a:rPr sz="3000" spc="45" dirty="0"/>
              <a:t>el</a:t>
            </a:r>
            <a:r>
              <a:rPr sz="3000" spc="-60" dirty="0"/>
              <a:t> </a:t>
            </a:r>
            <a:r>
              <a:rPr sz="3000" spc="-8" dirty="0"/>
              <a:t>turismo?</a:t>
            </a:r>
            <a:endParaRPr sz="3000" dirty="0"/>
          </a:p>
        </p:txBody>
      </p:sp>
      <p:sp>
        <p:nvSpPr>
          <p:cNvPr id="3" name="object 3"/>
          <p:cNvSpPr txBox="1"/>
          <p:nvPr/>
        </p:nvSpPr>
        <p:spPr>
          <a:xfrm>
            <a:off x="250622" y="2435828"/>
            <a:ext cx="4262914" cy="3240246"/>
          </a:xfrm>
          <a:prstGeom prst="rect">
            <a:avLst/>
          </a:prstGeom>
        </p:spPr>
        <p:txBody>
          <a:bodyPr vert="horz" wrap="square" lIns="0" tIns="32385" rIns="0" bIns="0" rtlCol="0">
            <a:spAutoFit/>
          </a:bodyPr>
          <a:lstStyle/>
          <a:p>
            <a:pPr marL="180499" marR="3810" indent="-171450" algn="just">
              <a:lnSpc>
                <a:spcPct val="90000"/>
              </a:lnSpc>
              <a:spcBef>
                <a:spcPts val="255"/>
              </a:spcBef>
              <a:buFont typeface="Wingdings"/>
              <a:buChar char=""/>
              <a:tabLst>
                <a:tab pos="180499" algn="l"/>
                <a:tab pos="1555909" algn="l"/>
              </a:tabLst>
            </a:pPr>
            <a:r>
              <a:rPr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pc="6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5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spc="8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pc="6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pc="9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corresponde,</a:t>
            </a:r>
            <a:r>
              <a:rPr spc="5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atenuar</a:t>
            </a:r>
            <a:r>
              <a:rPr spc="7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4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7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pobreza</a:t>
            </a:r>
            <a:r>
              <a:rPr spc="7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pobreza</a:t>
            </a:r>
            <a:r>
              <a:rPr spc="4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extrema</a:t>
            </a:r>
            <a:r>
              <a:rPr spc="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tanto</a:t>
            </a:r>
            <a:r>
              <a:rPr spc="3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pc="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Junín</a:t>
            </a:r>
            <a:r>
              <a:rPr spc="4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6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pc="4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3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Pasco </a:t>
            </a:r>
            <a:r>
              <a:rPr spc="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así</a:t>
            </a:r>
            <a:r>
              <a:rPr spc="4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6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pc="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5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pc="6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índices</a:t>
            </a:r>
            <a:r>
              <a:rPr spc="1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5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desnutrición,</a:t>
            </a:r>
            <a:r>
              <a:rPr spc="1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anemia</a:t>
            </a:r>
            <a:r>
              <a:rPr spc="1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pc="3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subempleo</a:t>
            </a:r>
            <a:r>
              <a:rPr spc="1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4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cuyas</a:t>
            </a:r>
            <a:r>
              <a:rPr spc="1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cifras</a:t>
            </a:r>
            <a:r>
              <a:rPr spc="3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negativas</a:t>
            </a:r>
            <a:r>
              <a:rPr spc="1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4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spc="2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5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pc="2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país</a:t>
            </a:r>
            <a:r>
              <a:rPr spc="6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pc="7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guerra.</a:t>
            </a:r>
            <a:r>
              <a:rPr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MIDIS. </a:t>
            </a:r>
            <a:r>
              <a:rPr u="sng" spc="38" dirty="0">
                <a:solidFill>
                  <a:srgbClr val="586F4F"/>
                </a:solidFill>
                <a:uFill>
                  <a:solidFill>
                    <a:srgbClr val="586F4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https://app.midis.gob.pe/redinforma/Upload/</a:t>
            </a:r>
            <a:r>
              <a:rPr spc="38" dirty="0">
                <a:solidFill>
                  <a:srgbClr val="586F4F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 </a:t>
            </a:r>
            <a:r>
              <a:rPr u="sng" spc="26" dirty="0">
                <a:solidFill>
                  <a:srgbClr val="586F4F"/>
                </a:solidFill>
                <a:uFill>
                  <a:solidFill>
                    <a:srgbClr val="586F4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regional/Junin.pdf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499" marR="520065" indent="-171450" algn="just">
              <a:lnSpc>
                <a:spcPts val="1620"/>
              </a:lnSpc>
              <a:spcBef>
                <a:spcPts val="1376"/>
              </a:spcBef>
              <a:buFont typeface="Wingdings"/>
              <a:buChar char=""/>
              <a:tabLst>
                <a:tab pos="180499" algn="l"/>
              </a:tabLst>
            </a:pPr>
            <a:r>
              <a:rPr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Mejorar</a:t>
            </a:r>
            <a:r>
              <a:rPr spc="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4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pc="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conectividad</a:t>
            </a:r>
            <a:r>
              <a:rPr spc="-1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terrestre</a:t>
            </a:r>
            <a:r>
              <a:rPr spc="-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pc="-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aérea. </a:t>
            </a:r>
            <a:r>
              <a:rPr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Infraestructura</a:t>
            </a:r>
            <a:r>
              <a:rPr spc="7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pc="9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servicios</a:t>
            </a:r>
            <a:r>
              <a:rPr spc="7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básicos.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499" indent="-170974" algn="just">
              <a:spcBef>
                <a:spcPts val="1148"/>
              </a:spcBef>
              <a:buFont typeface="Wingdings"/>
              <a:buChar char=""/>
              <a:tabLst>
                <a:tab pos="180499" algn="l"/>
              </a:tabLst>
            </a:pPr>
            <a:r>
              <a:rPr spc="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Atenuar</a:t>
            </a:r>
            <a:r>
              <a:rPr spc="4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</a:t>
            </a:r>
            <a:r>
              <a:rPr spc="4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deforestación</a:t>
            </a:r>
            <a:r>
              <a:rPr spc="3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pc="5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tala</a:t>
            </a:r>
            <a:r>
              <a:rPr spc="5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ilegal.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29150" y="2346579"/>
            <a:ext cx="4038219" cy="2921508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385697" y="1557147"/>
            <a:ext cx="18574" cy="18574"/>
          </a:xfrm>
          <a:custGeom>
            <a:avLst/>
            <a:gdLst/>
            <a:ahLst/>
            <a:cxnLst/>
            <a:rect l="l" t="t" r="r" b="b"/>
            <a:pathLst>
              <a:path w="24764" h="24765">
                <a:moveTo>
                  <a:pt x="24765" y="5588"/>
                </a:moveTo>
                <a:lnTo>
                  <a:pt x="19177" y="0"/>
                </a:lnTo>
                <a:lnTo>
                  <a:pt x="5588" y="0"/>
                </a:lnTo>
                <a:lnTo>
                  <a:pt x="0" y="5588"/>
                </a:lnTo>
                <a:lnTo>
                  <a:pt x="0" y="19177"/>
                </a:lnTo>
                <a:lnTo>
                  <a:pt x="5588" y="24765"/>
                </a:lnTo>
                <a:lnTo>
                  <a:pt x="19177" y="24765"/>
                </a:lnTo>
                <a:lnTo>
                  <a:pt x="24765" y="19177"/>
                </a:lnTo>
                <a:lnTo>
                  <a:pt x="24765" y="12319"/>
                </a:lnTo>
                <a:lnTo>
                  <a:pt x="24765" y="55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0216" y="1533429"/>
            <a:ext cx="18574" cy="18574"/>
          </a:xfrm>
          <a:custGeom>
            <a:avLst/>
            <a:gdLst/>
            <a:ahLst/>
            <a:cxnLst/>
            <a:rect l="l" t="t" r="r" b="b"/>
            <a:pathLst>
              <a:path w="24765" h="24765">
                <a:moveTo>
                  <a:pt x="24765" y="5461"/>
                </a:moveTo>
                <a:lnTo>
                  <a:pt x="19177" y="0"/>
                </a:lnTo>
                <a:lnTo>
                  <a:pt x="5461" y="0"/>
                </a:lnTo>
                <a:lnTo>
                  <a:pt x="0" y="5461"/>
                </a:lnTo>
                <a:lnTo>
                  <a:pt x="0" y="19177"/>
                </a:lnTo>
                <a:lnTo>
                  <a:pt x="5461" y="24638"/>
                </a:lnTo>
                <a:lnTo>
                  <a:pt x="19177" y="24638"/>
                </a:lnTo>
                <a:lnTo>
                  <a:pt x="24765" y="19177"/>
                </a:lnTo>
                <a:lnTo>
                  <a:pt x="24765" y="12319"/>
                </a:lnTo>
                <a:lnTo>
                  <a:pt x="24765" y="54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53802" y="1592485"/>
            <a:ext cx="18574" cy="18574"/>
          </a:xfrm>
          <a:custGeom>
            <a:avLst/>
            <a:gdLst/>
            <a:ahLst/>
            <a:cxnLst/>
            <a:rect l="l" t="t" r="r" b="b"/>
            <a:pathLst>
              <a:path w="24765" h="24765">
                <a:moveTo>
                  <a:pt x="19202" y="0"/>
                </a:moveTo>
                <a:lnTo>
                  <a:pt x="5537" y="0"/>
                </a:lnTo>
                <a:lnTo>
                  <a:pt x="0" y="5587"/>
                </a:lnTo>
                <a:lnTo>
                  <a:pt x="0" y="19303"/>
                </a:lnTo>
                <a:lnTo>
                  <a:pt x="5537" y="24764"/>
                </a:lnTo>
                <a:lnTo>
                  <a:pt x="19202" y="24764"/>
                </a:lnTo>
                <a:lnTo>
                  <a:pt x="24752" y="19303"/>
                </a:lnTo>
                <a:lnTo>
                  <a:pt x="24752" y="12446"/>
                </a:lnTo>
                <a:lnTo>
                  <a:pt x="24752" y="5587"/>
                </a:lnTo>
                <a:lnTo>
                  <a:pt x="19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0780" y="1533429"/>
            <a:ext cx="18574" cy="18574"/>
          </a:xfrm>
          <a:custGeom>
            <a:avLst/>
            <a:gdLst/>
            <a:ahLst/>
            <a:cxnLst/>
            <a:rect l="l" t="t" r="r" b="b"/>
            <a:pathLst>
              <a:path w="24765" h="24765">
                <a:moveTo>
                  <a:pt x="24752" y="5461"/>
                </a:moveTo>
                <a:lnTo>
                  <a:pt x="19215" y="0"/>
                </a:lnTo>
                <a:lnTo>
                  <a:pt x="5537" y="0"/>
                </a:lnTo>
                <a:lnTo>
                  <a:pt x="0" y="5461"/>
                </a:lnTo>
                <a:lnTo>
                  <a:pt x="0" y="19177"/>
                </a:lnTo>
                <a:lnTo>
                  <a:pt x="5537" y="24638"/>
                </a:lnTo>
                <a:lnTo>
                  <a:pt x="19215" y="24638"/>
                </a:lnTo>
                <a:lnTo>
                  <a:pt x="24752" y="19177"/>
                </a:lnTo>
                <a:lnTo>
                  <a:pt x="24752" y="12319"/>
                </a:lnTo>
                <a:lnTo>
                  <a:pt x="24752" y="54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80530" y="1199292"/>
            <a:ext cx="2180273" cy="47080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3000" dirty="0"/>
              <a:t>La</a:t>
            </a:r>
            <a:r>
              <a:rPr sz="3000" spc="-4" dirty="0"/>
              <a:t> </a:t>
            </a:r>
            <a:r>
              <a:rPr sz="3000" spc="-53" dirty="0"/>
              <a:t>propuesta</a:t>
            </a:r>
            <a:endParaRPr sz="3000"/>
          </a:p>
        </p:txBody>
      </p:sp>
      <p:sp>
        <p:nvSpPr>
          <p:cNvPr id="3" name="object 3"/>
          <p:cNvSpPr/>
          <p:nvPr/>
        </p:nvSpPr>
        <p:spPr>
          <a:xfrm>
            <a:off x="1385697" y="1557147"/>
            <a:ext cx="18574" cy="18574"/>
          </a:xfrm>
          <a:custGeom>
            <a:avLst/>
            <a:gdLst/>
            <a:ahLst/>
            <a:cxnLst/>
            <a:rect l="l" t="t" r="r" b="b"/>
            <a:pathLst>
              <a:path w="24764" h="24765">
                <a:moveTo>
                  <a:pt x="24765" y="5588"/>
                </a:moveTo>
                <a:lnTo>
                  <a:pt x="19177" y="0"/>
                </a:lnTo>
                <a:lnTo>
                  <a:pt x="5588" y="0"/>
                </a:lnTo>
                <a:lnTo>
                  <a:pt x="0" y="5588"/>
                </a:lnTo>
                <a:lnTo>
                  <a:pt x="0" y="19177"/>
                </a:lnTo>
                <a:lnTo>
                  <a:pt x="5588" y="24765"/>
                </a:lnTo>
                <a:lnTo>
                  <a:pt x="19177" y="24765"/>
                </a:lnTo>
                <a:lnTo>
                  <a:pt x="24765" y="19177"/>
                </a:lnTo>
                <a:lnTo>
                  <a:pt x="24765" y="12319"/>
                </a:lnTo>
                <a:lnTo>
                  <a:pt x="24765" y="55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60216" y="1533429"/>
            <a:ext cx="18574" cy="18574"/>
          </a:xfrm>
          <a:custGeom>
            <a:avLst/>
            <a:gdLst/>
            <a:ahLst/>
            <a:cxnLst/>
            <a:rect l="l" t="t" r="r" b="b"/>
            <a:pathLst>
              <a:path w="24765" h="24765">
                <a:moveTo>
                  <a:pt x="24765" y="5461"/>
                </a:moveTo>
                <a:lnTo>
                  <a:pt x="19177" y="0"/>
                </a:lnTo>
                <a:lnTo>
                  <a:pt x="5461" y="0"/>
                </a:lnTo>
                <a:lnTo>
                  <a:pt x="0" y="5461"/>
                </a:lnTo>
                <a:lnTo>
                  <a:pt x="0" y="19177"/>
                </a:lnTo>
                <a:lnTo>
                  <a:pt x="5461" y="24638"/>
                </a:lnTo>
                <a:lnTo>
                  <a:pt x="19177" y="24638"/>
                </a:lnTo>
                <a:lnTo>
                  <a:pt x="24765" y="19177"/>
                </a:lnTo>
                <a:lnTo>
                  <a:pt x="24765" y="12319"/>
                </a:lnTo>
                <a:lnTo>
                  <a:pt x="24765" y="54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53802" y="1592485"/>
            <a:ext cx="18574" cy="18574"/>
          </a:xfrm>
          <a:custGeom>
            <a:avLst/>
            <a:gdLst/>
            <a:ahLst/>
            <a:cxnLst/>
            <a:rect l="l" t="t" r="r" b="b"/>
            <a:pathLst>
              <a:path w="24765" h="24765">
                <a:moveTo>
                  <a:pt x="19202" y="0"/>
                </a:moveTo>
                <a:lnTo>
                  <a:pt x="5537" y="0"/>
                </a:lnTo>
                <a:lnTo>
                  <a:pt x="0" y="5587"/>
                </a:lnTo>
                <a:lnTo>
                  <a:pt x="0" y="19303"/>
                </a:lnTo>
                <a:lnTo>
                  <a:pt x="5537" y="24764"/>
                </a:lnTo>
                <a:lnTo>
                  <a:pt x="19202" y="24764"/>
                </a:lnTo>
                <a:lnTo>
                  <a:pt x="24752" y="19303"/>
                </a:lnTo>
                <a:lnTo>
                  <a:pt x="24752" y="12446"/>
                </a:lnTo>
                <a:lnTo>
                  <a:pt x="24752" y="5587"/>
                </a:lnTo>
                <a:lnTo>
                  <a:pt x="19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00780" y="1533429"/>
            <a:ext cx="18574" cy="18574"/>
          </a:xfrm>
          <a:custGeom>
            <a:avLst/>
            <a:gdLst/>
            <a:ahLst/>
            <a:cxnLst/>
            <a:rect l="l" t="t" r="r" b="b"/>
            <a:pathLst>
              <a:path w="24765" h="24765">
                <a:moveTo>
                  <a:pt x="24752" y="5461"/>
                </a:moveTo>
                <a:lnTo>
                  <a:pt x="19215" y="0"/>
                </a:lnTo>
                <a:lnTo>
                  <a:pt x="5537" y="0"/>
                </a:lnTo>
                <a:lnTo>
                  <a:pt x="0" y="5461"/>
                </a:lnTo>
                <a:lnTo>
                  <a:pt x="0" y="19177"/>
                </a:lnTo>
                <a:lnTo>
                  <a:pt x="5537" y="24638"/>
                </a:lnTo>
                <a:lnTo>
                  <a:pt x="19215" y="24638"/>
                </a:lnTo>
                <a:lnTo>
                  <a:pt x="24752" y="19177"/>
                </a:lnTo>
                <a:lnTo>
                  <a:pt x="24752" y="12319"/>
                </a:lnTo>
                <a:lnTo>
                  <a:pt x="24752" y="54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460" y="2057400"/>
            <a:ext cx="4255389" cy="34290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xfrm>
            <a:off x="4629151" y="2038921"/>
            <a:ext cx="4255389" cy="4275081"/>
          </a:xfrm>
          <a:prstGeom prst="rect">
            <a:avLst/>
          </a:prstGeom>
        </p:spPr>
        <p:txBody>
          <a:bodyPr vert="horz" wrap="square" lIns="0" tIns="52388" rIns="0" bIns="0" rtlCol="0">
            <a:spAutoFit/>
          </a:bodyPr>
          <a:lstStyle/>
          <a:p>
            <a:pPr marL="180975" marR="31433" indent="-171450" algn="just">
              <a:lnSpc>
                <a:spcPct val="80100"/>
              </a:lnSpc>
              <a:spcBef>
                <a:spcPts val="413"/>
              </a:spcBef>
              <a:buFont typeface="Wingdings"/>
              <a:buChar char=""/>
              <a:tabLst>
                <a:tab pos="180975" algn="l"/>
              </a:tabLst>
            </a:pP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Tenemos</a:t>
            </a:r>
            <a:r>
              <a:rPr sz="16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ejemplos</a:t>
            </a:r>
            <a:r>
              <a:rPr sz="16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4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600" spc="5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países</a:t>
            </a:r>
            <a:r>
              <a:rPr sz="1600" spc="5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1600" spc="5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han</a:t>
            </a:r>
            <a:r>
              <a:rPr sz="1600" spc="6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latin typeface="Arial" panose="020B0604020202020204" pitchFamily="34" charset="0"/>
                <a:cs typeface="Arial" panose="020B0604020202020204" pitchFamily="34" charset="0"/>
              </a:rPr>
              <a:t>construido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destinos</a:t>
            </a:r>
            <a:r>
              <a:rPr sz="1600" spc="18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56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1600" spc="15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proyectos</a:t>
            </a:r>
            <a:r>
              <a:rPr sz="1600" spc="15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integrando</a:t>
            </a:r>
            <a:r>
              <a:rPr sz="1600" spc="20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latin typeface="Arial" panose="020B0604020202020204" pitchFamily="34" charset="0"/>
                <a:cs typeface="Arial" panose="020B0604020202020204" pitchFamily="34" charset="0"/>
              </a:rPr>
              <a:t>distritos,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regiones,</a:t>
            </a:r>
            <a:r>
              <a:rPr sz="1600" spc="1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estados,</a:t>
            </a:r>
            <a:r>
              <a:rPr sz="1600" spc="14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5" dirty="0"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</a:p>
          <a:p>
            <a:pPr marL="180499" indent="-170974" algn="just">
              <a:spcBef>
                <a:spcPts val="1005"/>
              </a:spcBef>
              <a:buFont typeface="Wingdings"/>
              <a:buChar char=""/>
              <a:tabLst>
                <a:tab pos="180499" algn="l"/>
              </a:tabLst>
            </a:pPr>
            <a:r>
              <a:rPr sz="1600" spc="-19" dirty="0">
                <a:latin typeface="Arial" panose="020B0604020202020204" pitchFamily="34" charset="0"/>
                <a:cs typeface="Arial" panose="020B0604020202020204" pitchFamily="34" charset="0"/>
              </a:rPr>
              <a:t>Tren</a:t>
            </a:r>
            <a:r>
              <a:rPr sz="16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Maya</a:t>
            </a:r>
            <a:r>
              <a:rPr sz="1600" spc="-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4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6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México.</a:t>
            </a:r>
            <a:r>
              <a:rPr sz="1600" spc="2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45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sz="1600" spc="-1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latin typeface="Arial" panose="020B0604020202020204" pitchFamily="34" charset="0"/>
                <a:cs typeface="Arial" panose="020B0604020202020204" pitchFamily="34" charset="0"/>
              </a:rPr>
              <a:t>Estados.</a:t>
            </a:r>
          </a:p>
          <a:p>
            <a:pPr marL="180499" indent="-170974" algn="just">
              <a:spcBef>
                <a:spcPts val="1009"/>
              </a:spcBef>
              <a:buFont typeface="Wingdings"/>
              <a:buChar char=""/>
              <a:tabLst>
                <a:tab pos="180499" algn="l"/>
              </a:tabLst>
            </a:pP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Languedoc-</a:t>
            </a:r>
            <a:r>
              <a:rPr sz="1600" spc="9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Rousillon.</a:t>
            </a:r>
            <a:r>
              <a:rPr sz="1600" spc="-1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Francia.</a:t>
            </a:r>
            <a:r>
              <a:rPr sz="1600" spc="-8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600" spc="45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1600" spc="5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latin typeface="Arial" panose="020B0604020202020204" pitchFamily="34" charset="0"/>
                <a:cs typeface="Arial" panose="020B0604020202020204" pitchFamily="34" charset="0"/>
              </a:rPr>
              <a:t>provincias.</a:t>
            </a:r>
          </a:p>
          <a:p>
            <a:pPr marL="180499" indent="-170974" algn="just">
              <a:spcBef>
                <a:spcPts val="1009"/>
              </a:spcBef>
              <a:buFont typeface="Wingdings"/>
              <a:buChar char=""/>
              <a:tabLst>
                <a:tab pos="180499" algn="l"/>
              </a:tabLst>
            </a:pPr>
            <a:r>
              <a:rPr sz="1600" spc="38" dirty="0">
                <a:latin typeface="Arial" panose="020B0604020202020204" pitchFamily="34" charset="0"/>
                <a:cs typeface="Arial" panose="020B0604020202020204" pitchFamily="34" charset="0"/>
              </a:rPr>
              <a:t>COPESCO.</a:t>
            </a:r>
            <a:r>
              <a:rPr sz="1600" spc="19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Perú.</a:t>
            </a:r>
            <a:r>
              <a:rPr sz="1600" spc="20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45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1600" spc="-7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latin typeface="Arial" panose="020B0604020202020204" pitchFamily="34" charset="0"/>
                <a:cs typeface="Arial" panose="020B0604020202020204" pitchFamily="34" charset="0"/>
              </a:rPr>
              <a:t>departamentos.</a:t>
            </a:r>
          </a:p>
          <a:p>
            <a:pPr marL="180975" marR="56674" indent="-171450" algn="just">
              <a:lnSpc>
                <a:spcPts val="1365"/>
              </a:lnSpc>
              <a:spcBef>
                <a:spcPts val="1342"/>
              </a:spcBef>
              <a:buFont typeface="Wingdings"/>
              <a:buChar char=""/>
              <a:tabLst>
                <a:tab pos="180975" algn="l"/>
                <a:tab pos="270986" algn="l"/>
              </a:tabLst>
            </a:pP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	Cataratas</a:t>
            </a:r>
            <a:r>
              <a:rPr sz="1600" spc="1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4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6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latin typeface="Arial" panose="020B0604020202020204" pitchFamily="34" charset="0"/>
                <a:cs typeface="Arial" panose="020B0604020202020204" pitchFamily="34" charset="0"/>
              </a:rPr>
              <a:t>Iguazú.</a:t>
            </a:r>
            <a:r>
              <a:rPr sz="1600" spc="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45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sz="1600" spc="-1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países:</a:t>
            </a:r>
            <a:r>
              <a:rPr sz="16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Brasil.</a:t>
            </a:r>
            <a:r>
              <a:rPr sz="1600" spc="30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latin typeface="Arial" panose="020B0604020202020204" pitchFamily="34" charset="0"/>
                <a:cs typeface="Arial" panose="020B0604020202020204" pitchFamily="34" charset="0"/>
              </a:rPr>
              <a:t>Argentina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1600" spc="2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Paraguay</a:t>
            </a:r>
            <a:r>
              <a:rPr sz="1600" spc="4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38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80975" marR="381476" indent="-171450" algn="just">
              <a:lnSpc>
                <a:spcPct val="80000"/>
              </a:lnSpc>
              <a:spcBef>
                <a:spcPts val="1365"/>
              </a:spcBef>
              <a:buFont typeface="Wingdings"/>
              <a:buChar char=""/>
              <a:tabLst>
                <a:tab pos="180975" algn="l"/>
              </a:tabLst>
            </a:pP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Grandes</a:t>
            </a:r>
            <a:r>
              <a:rPr sz="1600" spc="4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38" dirty="0">
                <a:latin typeface="Arial" panose="020B0604020202020204" pitchFamily="34" charset="0"/>
                <a:cs typeface="Arial" panose="020B0604020202020204" pitchFamily="34" charset="0"/>
              </a:rPr>
              <a:t>lagos</a:t>
            </a:r>
            <a:r>
              <a:rPr sz="16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4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600" spc="1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África:</a:t>
            </a:r>
            <a:r>
              <a:rPr sz="16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45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sz="16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países:</a:t>
            </a:r>
            <a:r>
              <a:rPr sz="1600" spc="2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latin typeface="Arial" panose="020B0604020202020204" pitchFamily="34" charset="0"/>
                <a:cs typeface="Arial" panose="020B0604020202020204" pitchFamily="34" charset="0"/>
              </a:rPr>
              <a:t>Kenia,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Tanzania,</a:t>
            </a:r>
            <a:r>
              <a:rPr sz="1600" spc="3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Congo,</a:t>
            </a:r>
            <a:r>
              <a:rPr sz="1600" spc="1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Burundí</a:t>
            </a:r>
            <a:r>
              <a:rPr sz="1600" spc="4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9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1600" spc="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Rwana</a:t>
            </a:r>
            <a:r>
              <a:rPr sz="1600" spc="2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1600" spc="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latin typeface="Arial" panose="020B0604020202020204" pitchFamily="34" charset="0"/>
                <a:cs typeface="Arial" panose="020B0604020202020204" pitchFamily="34" charset="0"/>
              </a:rPr>
              <a:t>Uganda.</a:t>
            </a:r>
          </a:p>
          <a:p>
            <a:pPr algn="just">
              <a:spcBef>
                <a:spcPts val="1001"/>
              </a:spcBef>
            </a:pPr>
            <a:endParaRPr sz="1600" spc="-8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 marR="3810" algn="just">
              <a:lnSpc>
                <a:spcPct val="80000"/>
              </a:lnSpc>
            </a:pPr>
            <a:r>
              <a:rPr sz="1600" spc="-8" dirty="0">
                <a:latin typeface="Arial" panose="020B0604020202020204" pitchFamily="34" charset="0"/>
                <a:cs typeface="Arial" panose="020B0604020202020204" pitchFamily="34" charset="0"/>
              </a:rPr>
              <a:t>https:/</a:t>
            </a:r>
            <a:r>
              <a:rPr sz="1600" spc="-8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/www.alloprof.qc.ca/en/students/vl/geogra</a:t>
            </a:r>
            <a:r>
              <a:rPr sz="1600" spc="375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sz="1600" spc="38" dirty="0">
                <a:latin typeface="Arial" panose="020B0604020202020204" pitchFamily="34" charset="0"/>
                <a:cs typeface="Arial" panose="020B0604020202020204" pitchFamily="34" charset="0"/>
              </a:rPr>
              <a:t>phy/tourist-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region-the-african-great-lakes-</a:t>
            </a:r>
            <a:r>
              <a:rPr sz="1600" spc="30" dirty="0">
                <a:latin typeface="Arial" panose="020B0604020202020204" pitchFamily="34" charset="0"/>
                <a:cs typeface="Arial" panose="020B0604020202020204" pitchFamily="34" charset="0"/>
              </a:rPr>
              <a:t>g1027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9734CF-4991-CBCA-5F28-36A3CA71B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579" y="228600"/>
            <a:ext cx="7508081" cy="1107996"/>
          </a:xfrm>
        </p:spPr>
        <p:txBody>
          <a:bodyPr/>
          <a:lstStyle/>
          <a:p>
            <a:pPr algn="ctr"/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La propuesta. Primero la demanda.</a:t>
            </a:r>
            <a:b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De Tarma a Pozuzo.</a:t>
            </a:r>
            <a:b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A898A6A-6D82-86C4-AF65-6B7C473D67B6}"/>
              </a:ext>
            </a:extLst>
          </p:cNvPr>
          <p:cNvSpPr txBox="1"/>
          <p:nvPr/>
        </p:nvSpPr>
        <p:spPr>
          <a:xfrm>
            <a:off x="381000" y="1855592"/>
            <a:ext cx="38100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dirty="0"/>
              <a:t>44 millones de viajes por T. Interno 2024. (3 millones de peruanos) El 64% vive en Lima. Gasto promedio por viaje: S/ 643.</a:t>
            </a:r>
          </a:p>
          <a:p>
            <a:r>
              <a:rPr lang="es-PE" dirty="0"/>
              <a:t>Su NSE es A y B y pertenecen a X e Y.</a:t>
            </a:r>
          </a:p>
          <a:p>
            <a:r>
              <a:rPr lang="es-PE" dirty="0"/>
              <a:t>. El 69% viaja en familia y en parejas.</a:t>
            </a:r>
          </a:p>
          <a:p>
            <a:r>
              <a:rPr lang="es-PE" dirty="0"/>
              <a:t>. La región centro emergió como el principal destino para los vacacionistas peruanos. 45%</a:t>
            </a:r>
          </a:p>
          <a:p>
            <a:r>
              <a:rPr lang="es-PE" dirty="0"/>
              <a:t>. El 54% viajó por T. de Naturaleza, el 47% T. gastronómico, T. Cultural 46 y T. de Aventura 27%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96D6073-7CA1-7C43-6231-0D79D7275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64054"/>
            <a:ext cx="4190999" cy="397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645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4813" y="1297590"/>
            <a:ext cx="6787991" cy="37943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  <a:tabLst>
                <a:tab pos="2448401" algn="l"/>
              </a:tabLst>
            </a:pPr>
            <a:r>
              <a:rPr b="1" dirty="0">
                <a:latin typeface="Palatino Linotype"/>
                <a:cs typeface="Palatino Linotype"/>
              </a:rPr>
              <a:t>La</a:t>
            </a:r>
            <a:r>
              <a:rPr b="1" spc="-30" dirty="0"/>
              <a:t> </a:t>
            </a:r>
            <a:r>
              <a:rPr b="1" spc="-38" dirty="0"/>
              <a:t>oferta.</a:t>
            </a:r>
            <a:r>
              <a:rPr b="1" spc="-45" dirty="0"/>
              <a:t> </a:t>
            </a:r>
            <a:r>
              <a:rPr b="1" spc="-15" dirty="0"/>
              <a:t>¿Cómo</a:t>
            </a:r>
            <a:r>
              <a:rPr b="1" dirty="0">
                <a:latin typeface="Palatino Linotype"/>
                <a:cs typeface="Palatino Linotype"/>
              </a:rPr>
              <a:t>	</a:t>
            </a:r>
            <a:r>
              <a:rPr b="1" spc="-75" dirty="0"/>
              <a:t>debe </a:t>
            </a:r>
            <a:r>
              <a:rPr b="1" spc="-8" dirty="0"/>
              <a:t>de</a:t>
            </a:r>
            <a:r>
              <a:rPr b="1" spc="-94" dirty="0"/>
              <a:t> </a:t>
            </a:r>
            <a:r>
              <a:rPr b="1" spc="-41" dirty="0"/>
              <a:t>presentarse</a:t>
            </a:r>
            <a:r>
              <a:rPr b="1" spc="-83" dirty="0"/>
              <a:t> </a:t>
            </a:r>
            <a:r>
              <a:rPr b="1" dirty="0">
                <a:latin typeface="Palatino Linotype"/>
                <a:cs typeface="Palatino Linotype"/>
              </a:rPr>
              <a:t>al</a:t>
            </a:r>
            <a:r>
              <a:rPr b="1" spc="-79" dirty="0"/>
              <a:t> </a:t>
            </a:r>
            <a:r>
              <a:rPr b="1" spc="-19" dirty="0"/>
              <a:t>mercado?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748" y="2057400"/>
            <a:ext cx="4026789" cy="3429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401503" y="1891474"/>
            <a:ext cx="4725829" cy="4041972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80975" marR="3810" indent="-171450">
              <a:spcBef>
                <a:spcPts val="79"/>
              </a:spcBef>
              <a:buFont typeface="Wingdings"/>
              <a:buChar char=""/>
              <a:tabLst>
                <a:tab pos="180975" algn="l"/>
                <a:tab pos="220504" algn="l"/>
              </a:tabLst>
            </a:pPr>
            <a:r>
              <a:rPr sz="1200" dirty="0">
                <a:solidFill>
                  <a:srgbClr val="514743"/>
                </a:solidFill>
                <a:latin typeface="Times New Roman"/>
                <a:cs typeface="Times New Roman"/>
              </a:rPr>
              <a:t>	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sz="1600" spc="-1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menos</a:t>
            </a:r>
            <a:r>
              <a:rPr sz="1600" spc="-1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sz="1600" spc="-1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circuitos</a:t>
            </a:r>
            <a:r>
              <a:rPr sz="1600" spc="-1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2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vinculados</a:t>
            </a:r>
            <a:r>
              <a:rPr sz="1600" spc="-1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1600" spc="-1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1600" spc="-2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segmentos</a:t>
            </a:r>
            <a:r>
              <a:rPr sz="1600" spc="-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demanda</a:t>
            </a:r>
            <a:r>
              <a:rPr sz="1600" spc="-3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sz="1600" spc="-1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3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valorados:</a:t>
            </a:r>
            <a:r>
              <a:rPr sz="1600" spc="-2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3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Naturaleza,</a:t>
            </a:r>
            <a:r>
              <a:rPr sz="1600" spc="-2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Aventura, Gastronomía</a:t>
            </a:r>
            <a:r>
              <a:rPr sz="1600" spc="-4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1600" spc="-4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TRC.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499" indent="-170974">
              <a:spcBef>
                <a:spcPts val="1350"/>
              </a:spcBef>
              <a:buFont typeface="Wingdings"/>
              <a:buChar char=""/>
              <a:tabLst>
                <a:tab pos="180499" algn="l"/>
              </a:tabLst>
            </a:pP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1600" spc="-3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principio</a:t>
            </a:r>
            <a:r>
              <a:rPr sz="1600" spc="-2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600" spc="-2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600" spc="-1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2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sostenibilidad</a:t>
            </a:r>
            <a:r>
              <a:rPr sz="1600" spc="-1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sz="1600" spc="-3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primero.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499" indent="-170974">
              <a:spcBef>
                <a:spcPts val="1350"/>
              </a:spcBef>
              <a:buFont typeface="Wingdings"/>
              <a:buChar char=""/>
              <a:tabLst>
                <a:tab pos="180499" algn="l"/>
              </a:tabLst>
            </a:pPr>
            <a:r>
              <a:rPr sz="1600" spc="-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Todos</a:t>
            </a:r>
            <a:r>
              <a:rPr sz="1600" spc="-4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1600" spc="-2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servicios</a:t>
            </a:r>
            <a:r>
              <a:rPr sz="1600" spc="-1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1600" spc="-2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operación</a:t>
            </a:r>
            <a:r>
              <a:rPr sz="1600" spc="-3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están</a:t>
            </a:r>
            <a:r>
              <a:rPr sz="1600" spc="-1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mejorados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499" indent="-170974">
              <a:spcBef>
                <a:spcPts val="1354"/>
              </a:spcBef>
              <a:buFont typeface="Wingdings"/>
              <a:buChar char=""/>
              <a:tabLst>
                <a:tab pos="180499" algn="l"/>
              </a:tabLst>
            </a:pPr>
            <a:r>
              <a:rPr sz="1600" spc="-2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Conectividad</a:t>
            </a:r>
            <a:r>
              <a:rPr sz="1600" spc="-3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terrestre</a:t>
            </a:r>
            <a:r>
              <a:rPr sz="1600" spc="-2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1600" spc="-3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aérea.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499" indent="-170974">
              <a:spcBef>
                <a:spcPts val="1350"/>
              </a:spcBef>
              <a:buFont typeface="Wingdings"/>
              <a:buChar char=""/>
              <a:tabLst>
                <a:tab pos="180499" algn="l"/>
              </a:tabLst>
            </a:pPr>
            <a:r>
              <a:rPr sz="1600" spc="-2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Seguridad</a:t>
            </a:r>
            <a:r>
              <a:rPr sz="1600" spc="-4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600" spc="-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</a:t>
            </a:r>
            <a:r>
              <a:rPr sz="1600" spc="-4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prueba.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499" indent="-170974">
              <a:spcBef>
                <a:spcPts val="1350"/>
              </a:spcBef>
              <a:buFont typeface="Wingdings"/>
              <a:buChar char=""/>
              <a:tabLst>
                <a:tab pos="180499" algn="l"/>
              </a:tabLst>
            </a:pPr>
            <a:r>
              <a:rPr sz="1600" spc="-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Todos</a:t>
            </a:r>
            <a:r>
              <a:rPr sz="1600" spc="-5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1600" spc="-5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servicios</a:t>
            </a:r>
            <a:r>
              <a:rPr sz="1600" spc="-4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3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brindados</a:t>
            </a:r>
            <a:r>
              <a:rPr sz="1600" spc="-5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1600" spc="-4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sz="1600" spc="-4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fuerza</a:t>
            </a:r>
            <a:r>
              <a:rPr sz="1600" spc="-4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laboral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/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están</a:t>
            </a:r>
            <a:r>
              <a:rPr sz="1600" spc="-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calificados</a:t>
            </a:r>
            <a:r>
              <a:rPr sz="1600" spc="-3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1600" spc="-4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certificados.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marR="54769" indent="-171450">
              <a:spcBef>
                <a:spcPts val="1350"/>
              </a:spcBef>
              <a:buFont typeface="Wingdings"/>
              <a:buChar char=""/>
              <a:tabLst>
                <a:tab pos="180975" algn="l"/>
              </a:tabLst>
            </a:pP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600" spc="-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gestion</a:t>
            </a:r>
            <a:r>
              <a:rPr sz="1600" spc="-3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600" spc="-3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sz="1600" spc="-2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proyecto</a:t>
            </a:r>
            <a:r>
              <a:rPr sz="1600" spc="-4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600" spc="-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conduce</a:t>
            </a:r>
            <a:r>
              <a:rPr sz="1600" spc="-3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profesionales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1600" spc="-3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turismo,</a:t>
            </a:r>
            <a:r>
              <a:rPr sz="1600" spc="-4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600" spc="-2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Cámara</a:t>
            </a:r>
            <a:r>
              <a:rPr sz="1600" spc="-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600" spc="-4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Turismo</a:t>
            </a:r>
            <a:r>
              <a:rPr sz="1600" spc="-4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600" spc="-3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600" spc="-3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Selva</a:t>
            </a:r>
            <a:r>
              <a:rPr sz="1600" spc="-2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 </a:t>
            </a:r>
            <a:r>
              <a:rPr sz="1600" spc="-14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y,</a:t>
            </a:r>
            <a:r>
              <a:rPr sz="1600" spc="2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alcaldes.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3935" y="787814"/>
            <a:ext cx="5631061" cy="886300"/>
          </a:xfrm>
          <a:prstGeom prst="rect">
            <a:avLst/>
          </a:prstGeom>
        </p:spPr>
        <p:txBody>
          <a:bodyPr vert="horz" wrap="square" lIns="0" tIns="420528" rIns="0" bIns="0" rtlCol="0">
            <a:spAutoFit/>
          </a:bodyPr>
          <a:lstStyle/>
          <a:p>
            <a:pPr marL="2220754">
              <a:spcBef>
                <a:spcPts val="71"/>
              </a:spcBef>
            </a:pPr>
            <a:r>
              <a:rPr sz="3000" dirty="0"/>
              <a:t>Familias</a:t>
            </a:r>
            <a:r>
              <a:rPr sz="3000" spc="-116" dirty="0"/>
              <a:t> </a:t>
            </a:r>
            <a:r>
              <a:rPr sz="3000" dirty="0"/>
              <a:t>y</a:t>
            </a:r>
            <a:r>
              <a:rPr sz="3000" spc="-124" dirty="0"/>
              <a:t> </a:t>
            </a:r>
            <a:r>
              <a:rPr sz="3000" spc="-23" dirty="0"/>
              <a:t>parejas.</a:t>
            </a:r>
            <a:endParaRPr sz="3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8675" y="2240279"/>
            <a:ext cx="3686175" cy="314553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29150" y="2240279"/>
            <a:ext cx="3686175" cy="3145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53680" y="1199292"/>
            <a:ext cx="6632258" cy="47080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3000" b="1" spc="-75" dirty="0"/>
              <a:t>Turismo</a:t>
            </a:r>
            <a:r>
              <a:rPr sz="3000" b="1" spc="-113" dirty="0"/>
              <a:t> </a:t>
            </a:r>
            <a:r>
              <a:rPr sz="3000" b="1" spc="-8" dirty="0"/>
              <a:t>de</a:t>
            </a:r>
            <a:r>
              <a:rPr sz="3000" b="1" spc="-116" dirty="0"/>
              <a:t> </a:t>
            </a:r>
            <a:r>
              <a:rPr sz="3000" b="1" spc="-98" dirty="0"/>
              <a:t>Aventura,</a:t>
            </a:r>
            <a:r>
              <a:rPr sz="3000" b="1" spc="-90" dirty="0"/>
              <a:t> </a:t>
            </a:r>
            <a:r>
              <a:rPr sz="3000" b="1" spc="-53" dirty="0"/>
              <a:t>naturaleza</a:t>
            </a:r>
            <a:r>
              <a:rPr sz="3000" b="1" spc="-113" dirty="0"/>
              <a:t> </a:t>
            </a:r>
            <a:r>
              <a:rPr sz="3000" b="1" dirty="0"/>
              <a:t>y</a:t>
            </a:r>
            <a:r>
              <a:rPr sz="3000" b="1" spc="-86" dirty="0"/>
              <a:t> </a:t>
            </a:r>
            <a:r>
              <a:rPr sz="3000" b="1" spc="-30" dirty="0"/>
              <a:t>TRC</a:t>
            </a:r>
            <a:endParaRPr sz="3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87442" y="2057400"/>
            <a:ext cx="3569589" cy="3429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6968" y="2057400"/>
            <a:ext cx="3742182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3935" y="787814"/>
            <a:ext cx="7844265" cy="886300"/>
          </a:xfrm>
          <a:prstGeom prst="rect">
            <a:avLst/>
          </a:prstGeom>
        </p:spPr>
        <p:txBody>
          <a:bodyPr vert="horz" wrap="square" lIns="0" tIns="420528" rIns="0" bIns="0" rtlCol="0">
            <a:spAutoFit/>
          </a:bodyPr>
          <a:lstStyle/>
          <a:p>
            <a:pPr marL="1149668">
              <a:spcBef>
                <a:spcPts val="71"/>
              </a:spcBef>
            </a:pPr>
            <a:r>
              <a:rPr sz="3000" spc="-68" dirty="0"/>
              <a:t>¿Conectividad?</a:t>
            </a:r>
            <a:r>
              <a:rPr sz="3000" spc="-49" dirty="0"/>
              <a:t> </a:t>
            </a:r>
            <a:r>
              <a:rPr sz="3000" dirty="0"/>
              <a:t>Está</a:t>
            </a:r>
            <a:r>
              <a:rPr sz="3000" spc="-49" dirty="0"/>
              <a:t> </a:t>
            </a:r>
            <a:r>
              <a:rPr sz="3000" dirty="0"/>
              <a:t>en</a:t>
            </a:r>
            <a:r>
              <a:rPr sz="3000" spc="-45" dirty="0"/>
              <a:t> </a:t>
            </a:r>
            <a:r>
              <a:rPr sz="3000" spc="-8" dirty="0"/>
              <a:t>camino.</a:t>
            </a:r>
            <a:endParaRPr sz="3000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165" y="2362200"/>
            <a:ext cx="8836533" cy="403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23479" y="787814"/>
            <a:ext cx="5293994" cy="882293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75724" marR="3810" indent="-66675">
              <a:lnSpc>
                <a:spcPts val="3240"/>
              </a:lnSpc>
              <a:spcBef>
                <a:spcPts val="480"/>
              </a:spcBef>
            </a:pPr>
            <a:r>
              <a:rPr sz="3000" spc="-34" dirty="0"/>
              <a:t>Aeropuerto</a:t>
            </a:r>
            <a:r>
              <a:rPr sz="3000" spc="-101" dirty="0"/>
              <a:t> </a:t>
            </a:r>
            <a:r>
              <a:rPr sz="3000" dirty="0"/>
              <a:t>de</a:t>
            </a:r>
            <a:r>
              <a:rPr sz="3000" spc="-124" dirty="0"/>
              <a:t> </a:t>
            </a:r>
            <a:r>
              <a:rPr sz="3000" spc="-56" dirty="0"/>
              <a:t>Satipo.</a:t>
            </a:r>
            <a:r>
              <a:rPr sz="3000" spc="-124" dirty="0"/>
              <a:t> </a:t>
            </a:r>
            <a:r>
              <a:rPr sz="3000" dirty="0"/>
              <a:t>Solo</a:t>
            </a:r>
            <a:r>
              <a:rPr sz="3000" spc="-116" dirty="0"/>
              <a:t> </a:t>
            </a:r>
            <a:r>
              <a:rPr sz="3000" spc="-8" dirty="0"/>
              <a:t>falta </a:t>
            </a:r>
            <a:r>
              <a:rPr sz="3000" spc="41" dirty="0"/>
              <a:t>mil</a:t>
            </a:r>
            <a:r>
              <a:rPr sz="3000" spc="-71" dirty="0"/>
              <a:t> </a:t>
            </a:r>
            <a:r>
              <a:rPr sz="3000" dirty="0"/>
              <a:t>metros</a:t>
            </a:r>
            <a:r>
              <a:rPr sz="3000" spc="-60" dirty="0"/>
              <a:t> </a:t>
            </a:r>
            <a:r>
              <a:rPr sz="3000" dirty="0"/>
              <a:t>de</a:t>
            </a:r>
            <a:r>
              <a:rPr sz="3000" spc="-75" dirty="0"/>
              <a:t> </a:t>
            </a:r>
            <a:r>
              <a:rPr sz="3000" spc="-34" dirty="0"/>
              <a:t>pista</a:t>
            </a:r>
            <a:r>
              <a:rPr sz="3000" spc="-71" dirty="0"/>
              <a:t> </a:t>
            </a:r>
            <a:r>
              <a:rPr sz="3000" dirty="0"/>
              <a:t>y</a:t>
            </a:r>
            <a:r>
              <a:rPr sz="3000" spc="-75" dirty="0"/>
              <a:t> </a:t>
            </a:r>
            <a:r>
              <a:rPr sz="3000" spc="-8" dirty="0"/>
              <a:t>terminal.</a:t>
            </a:r>
            <a:endParaRPr sz="3000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25929" y="1945385"/>
            <a:ext cx="5581269" cy="38541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7848" y="1839087"/>
            <a:ext cx="7236333" cy="391363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3935" y="787814"/>
            <a:ext cx="5631061" cy="886300"/>
          </a:xfrm>
          <a:prstGeom prst="rect">
            <a:avLst/>
          </a:prstGeom>
        </p:spPr>
        <p:txBody>
          <a:bodyPr vert="horz" wrap="square" lIns="0" tIns="420528" rIns="0" bIns="0" rtlCol="0">
            <a:spAutoFit/>
          </a:bodyPr>
          <a:lstStyle/>
          <a:p>
            <a:pPr marL="2963703">
              <a:spcBef>
                <a:spcPts val="71"/>
              </a:spcBef>
            </a:pPr>
            <a:r>
              <a:rPr sz="3000" dirty="0"/>
              <a:t>Las</a:t>
            </a:r>
            <a:r>
              <a:rPr sz="3000" spc="-90" dirty="0"/>
              <a:t> </a:t>
            </a:r>
            <a:r>
              <a:rPr sz="3000" spc="-8" dirty="0"/>
              <a:t>cifras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1535" y="1306448"/>
            <a:ext cx="7402068" cy="42451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7833" y="1317879"/>
            <a:ext cx="7461504" cy="4257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3935" y="787814"/>
            <a:ext cx="7539465" cy="886300"/>
          </a:xfrm>
          <a:prstGeom prst="rect">
            <a:avLst/>
          </a:prstGeom>
        </p:spPr>
        <p:txBody>
          <a:bodyPr vert="horz" wrap="square" lIns="0" tIns="420528" rIns="0" bIns="0" rtlCol="0">
            <a:spAutoFit/>
          </a:bodyPr>
          <a:lstStyle/>
          <a:p>
            <a:pPr marL="657225">
              <a:spcBef>
                <a:spcPts val="71"/>
              </a:spcBef>
            </a:pPr>
            <a:r>
              <a:rPr sz="3000" b="1" spc="-113" dirty="0"/>
              <a:t>¿Quién</a:t>
            </a:r>
            <a:r>
              <a:rPr sz="3000" b="1" spc="-75" dirty="0"/>
              <a:t> </a:t>
            </a:r>
            <a:r>
              <a:rPr sz="3000" b="1" dirty="0"/>
              <a:t>hace</a:t>
            </a:r>
            <a:r>
              <a:rPr sz="3000" b="1" spc="-176" dirty="0"/>
              <a:t> </a:t>
            </a:r>
            <a:r>
              <a:rPr sz="3000" b="1" dirty="0"/>
              <a:t>caminar</a:t>
            </a:r>
            <a:r>
              <a:rPr sz="3000" b="1" spc="-127" dirty="0"/>
              <a:t> </a:t>
            </a:r>
            <a:r>
              <a:rPr sz="3000" b="1" spc="-15" dirty="0"/>
              <a:t>esta</a:t>
            </a:r>
            <a:r>
              <a:rPr sz="3000" b="1" spc="-120" dirty="0"/>
              <a:t> </a:t>
            </a:r>
            <a:r>
              <a:rPr sz="3000" b="1" spc="-56" dirty="0"/>
              <a:t>propuesta?</a:t>
            </a:r>
            <a:endParaRPr sz="3000" dirty="0"/>
          </a:p>
        </p:txBody>
      </p:sp>
      <p:sp>
        <p:nvSpPr>
          <p:cNvPr id="3" name="object 3"/>
          <p:cNvSpPr txBox="1"/>
          <p:nvPr/>
        </p:nvSpPr>
        <p:spPr>
          <a:xfrm>
            <a:off x="819150" y="2034521"/>
            <a:ext cx="3675698" cy="363420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80975" marR="135731" indent="-171926" algn="just">
              <a:lnSpc>
                <a:spcPct val="150100"/>
              </a:lnSpc>
              <a:spcBef>
                <a:spcPts val="75"/>
              </a:spcBef>
              <a:buFont typeface="Wingdings"/>
              <a:buChar char=""/>
              <a:tabLst>
                <a:tab pos="180975" algn="l"/>
              </a:tabLst>
            </a:pP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1600" spc="-4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políticos</a:t>
            </a:r>
            <a:r>
              <a:rPr sz="1600" spc="-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1600" spc="-4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tengan</a:t>
            </a:r>
            <a:r>
              <a:rPr sz="1600" spc="-4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vocación</a:t>
            </a:r>
            <a:r>
              <a:rPr sz="1600" spc="-5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1600" spc="-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turismo:</a:t>
            </a:r>
            <a:r>
              <a:rPr sz="1600" spc="-4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gobierno</a:t>
            </a:r>
            <a:r>
              <a:rPr sz="1600" spc="-5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regional,</a:t>
            </a:r>
            <a:r>
              <a:rPr sz="1600" spc="-4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provincial</a:t>
            </a:r>
            <a:r>
              <a:rPr sz="1600" spc="-4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25"/>
              </a:spcBef>
              <a:buClr>
                <a:srgbClr val="514743"/>
              </a:buClr>
              <a:buFont typeface="Wingdings"/>
              <a:buChar char=""/>
            </a:pP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499" indent="-170974">
              <a:buFont typeface="Wingdings"/>
              <a:buChar char=""/>
              <a:tabLst>
                <a:tab pos="180499" algn="l"/>
              </a:tabLst>
            </a:pP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600" spc="-3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Cámara</a:t>
            </a:r>
            <a:r>
              <a:rPr sz="1600" spc="-3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600" spc="-2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Turismo</a:t>
            </a:r>
            <a:r>
              <a:rPr sz="1600" spc="-4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600" spc="-2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600" spc="-2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Selva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>
              <a:spcBef>
                <a:spcPts val="900"/>
              </a:spcBef>
            </a:pP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Central.</a:t>
            </a:r>
            <a:r>
              <a:rPr sz="1600" spc="-3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600" spc="-2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academia.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29"/>
              </a:spcBef>
            </a:pP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71450">
              <a:buFont typeface="Wingdings"/>
              <a:buChar char=""/>
              <a:tabLst>
                <a:tab pos="180975" algn="l"/>
              </a:tabLst>
            </a:pP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Actores</a:t>
            </a:r>
            <a:r>
              <a:rPr sz="1600" spc="-4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2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independientes</a:t>
            </a:r>
            <a:r>
              <a:rPr sz="1600" spc="-3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1600" spc="-4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emprendedores.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marR="224314" indent="-171926" algn="just">
              <a:lnSpc>
                <a:spcPct val="150000"/>
              </a:lnSpc>
              <a:spcBef>
                <a:spcPts val="1350"/>
              </a:spcBef>
              <a:buFont typeface="Wingdings"/>
              <a:buChar char=""/>
              <a:tabLst>
                <a:tab pos="180975" algn="l"/>
              </a:tabLst>
            </a:pP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1600" spc="-4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1600" spc="-4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</a:t>
            </a:r>
            <a:r>
              <a:rPr sz="1600" spc="-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600" spc="-3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desarrollo</a:t>
            </a:r>
            <a:r>
              <a:rPr sz="1600" spc="-4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turístico</a:t>
            </a:r>
            <a:r>
              <a:rPr sz="1600" spc="-5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600" spc="-3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mano.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18328" y="2034520"/>
            <a:ext cx="3571875" cy="3528079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3935" y="787814"/>
            <a:ext cx="7895891" cy="886300"/>
          </a:xfrm>
          <a:prstGeom prst="rect">
            <a:avLst/>
          </a:prstGeom>
        </p:spPr>
        <p:txBody>
          <a:bodyPr vert="horz" wrap="square" lIns="0" tIns="420528" rIns="0" bIns="0" rtlCol="0">
            <a:spAutoFit/>
          </a:bodyPr>
          <a:lstStyle/>
          <a:p>
            <a:pPr marL="556260">
              <a:spcBef>
                <a:spcPts val="71"/>
              </a:spcBef>
            </a:pPr>
            <a:r>
              <a:rPr sz="3000" b="1" spc="-109" dirty="0"/>
              <a:t>¿Qué</a:t>
            </a:r>
            <a:r>
              <a:rPr sz="3000" b="1" spc="-79" dirty="0"/>
              <a:t> </a:t>
            </a:r>
            <a:r>
              <a:rPr sz="3000" b="1" spc="-8" dirty="0"/>
              <a:t>hacer?</a:t>
            </a:r>
            <a:r>
              <a:rPr sz="3000" b="1" spc="-150" dirty="0"/>
              <a:t> </a:t>
            </a:r>
            <a:r>
              <a:rPr sz="3000" b="1" spc="-109" dirty="0"/>
              <a:t>¿Qué</a:t>
            </a:r>
            <a:r>
              <a:rPr sz="3000" b="1" spc="-79" dirty="0"/>
              <a:t> </a:t>
            </a:r>
            <a:r>
              <a:rPr sz="3000" b="1" spc="-53" dirty="0"/>
              <a:t>primeros</a:t>
            </a:r>
            <a:r>
              <a:rPr sz="3000" b="1" spc="-101" dirty="0"/>
              <a:t> </a:t>
            </a:r>
            <a:r>
              <a:rPr sz="3000" b="1" spc="-105" dirty="0"/>
              <a:t>pasos</a:t>
            </a:r>
            <a:r>
              <a:rPr sz="3000" b="1" spc="-83" dirty="0"/>
              <a:t> </a:t>
            </a:r>
            <a:r>
              <a:rPr sz="3000" b="1" spc="-15" dirty="0"/>
              <a:t>dar?</a:t>
            </a:r>
            <a:endParaRPr sz="3000" dirty="0"/>
          </a:p>
        </p:txBody>
      </p:sp>
      <p:sp>
        <p:nvSpPr>
          <p:cNvPr id="3" name="object 3"/>
          <p:cNvSpPr txBox="1"/>
          <p:nvPr/>
        </p:nvSpPr>
        <p:spPr>
          <a:xfrm>
            <a:off x="4620292" y="2425541"/>
            <a:ext cx="3889534" cy="3026309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80499" indent="-170974">
              <a:spcBef>
                <a:spcPts val="79"/>
              </a:spcBef>
              <a:buFont typeface="Wingdings"/>
              <a:buChar char=""/>
              <a:tabLst>
                <a:tab pos="180499" algn="l"/>
              </a:tabLst>
            </a:pPr>
            <a:r>
              <a:rPr sz="1500" dirty="0">
                <a:solidFill>
                  <a:srgbClr val="514743"/>
                </a:solidFill>
                <a:latin typeface="Tahoma"/>
                <a:cs typeface="Tahoma"/>
              </a:rPr>
              <a:t>1.</a:t>
            </a:r>
            <a:r>
              <a:rPr sz="1500" spc="330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Creer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1600" spc="-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proyecto.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marR="255746" indent="-171450" algn="just">
              <a:lnSpc>
                <a:spcPts val="1620"/>
              </a:lnSpc>
              <a:spcBef>
                <a:spcPts val="1373"/>
              </a:spcBef>
              <a:buFont typeface="Wingdings"/>
              <a:buChar char=""/>
              <a:tabLst>
                <a:tab pos="180975" algn="l"/>
              </a:tabLst>
            </a:pP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sz="1600" spc="34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Convencer</a:t>
            </a:r>
            <a:r>
              <a:rPr sz="1600" spc="-1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6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600" spc="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4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1600" spc="1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4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comunidades</a:t>
            </a:r>
            <a:r>
              <a:rPr sz="1600" spc="-1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5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600" spc="-1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2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ventajas</a:t>
            </a:r>
            <a:r>
              <a:rPr sz="1600" spc="10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4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1600" spc="11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proyecto</a:t>
            </a:r>
            <a:r>
              <a:rPr sz="1600" spc="12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1600" spc="11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beneficiará</a:t>
            </a:r>
            <a:r>
              <a:rPr sz="1600" spc="11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3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1600" spc="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hijos</a:t>
            </a:r>
            <a:r>
              <a:rPr sz="1600" spc="-1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1600" spc="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nietos.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marR="380048" indent="-171450" algn="just">
              <a:lnSpc>
                <a:spcPts val="1620"/>
              </a:lnSpc>
              <a:spcBef>
                <a:spcPts val="1350"/>
              </a:spcBef>
              <a:buFont typeface="Wingdings"/>
              <a:buChar char=""/>
              <a:tabLst>
                <a:tab pos="180975" algn="l"/>
              </a:tabLst>
            </a:pP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sz="1600" spc="34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Convencer</a:t>
            </a:r>
            <a:r>
              <a:rPr sz="1600" spc="-1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6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600" spc="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4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1600" spc="2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autoridades</a:t>
            </a:r>
            <a:r>
              <a:rPr sz="1600" spc="-2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4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1600" spc="2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ahora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sz="1600" spc="4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1600" spc="2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vengan</a:t>
            </a:r>
            <a:r>
              <a:rPr sz="1600" spc="-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marR="156686" indent="-171450" algn="just">
              <a:lnSpc>
                <a:spcPts val="1620"/>
              </a:lnSpc>
              <a:spcBef>
                <a:spcPts val="1350"/>
              </a:spcBef>
              <a:buFont typeface="Wingdings"/>
              <a:buChar char=""/>
              <a:tabLst>
                <a:tab pos="180975" algn="l"/>
              </a:tabLst>
            </a:pP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sz="1600" spc="34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sz="1600" spc="4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1600" spc="1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aprueba</a:t>
            </a:r>
            <a:r>
              <a:rPr sz="1600" spc="-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4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600" spc="1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ley</a:t>
            </a:r>
            <a:r>
              <a:rPr sz="1600" spc="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5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600" spc="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turismo,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lograr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</a:t>
            </a:r>
            <a:r>
              <a:rPr sz="1600" spc="4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1600" spc="7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MINCETUR</a:t>
            </a:r>
            <a:r>
              <a:rPr sz="1600" spc="5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convertirse</a:t>
            </a:r>
            <a:r>
              <a:rPr sz="1600" spc="5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1600" spc="4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ZEDT.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marR="3810" indent="-171450">
              <a:lnSpc>
                <a:spcPts val="1620"/>
              </a:lnSpc>
              <a:spcBef>
                <a:spcPts val="1354"/>
              </a:spcBef>
              <a:buFont typeface="Wingdings"/>
              <a:buChar char=""/>
              <a:tabLst>
                <a:tab pos="180975" algn="l"/>
              </a:tabLst>
            </a:pP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</a:t>
            </a:r>
            <a:r>
              <a:rPr sz="1600" spc="1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Rodearse</a:t>
            </a:r>
            <a:r>
              <a:rPr sz="1600" spc="75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5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600" spc="8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profesionales</a:t>
            </a:r>
            <a:r>
              <a:rPr sz="1600" spc="101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1600" spc="9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turismo</a:t>
            </a:r>
            <a:r>
              <a:rPr sz="1600" spc="83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otros</a:t>
            </a:r>
            <a:r>
              <a:rPr sz="1600" spc="49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1600" spc="3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sirvan</a:t>
            </a:r>
            <a:r>
              <a:rPr sz="1600" spc="56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6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600" spc="3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3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sz="1600" spc="34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8" dirty="0">
                <a:solidFill>
                  <a:srgbClr val="514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causa.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8675" y="2057400"/>
            <a:ext cx="3582162" cy="3429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3935" y="787813"/>
            <a:ext cx="5631061" cy="894187"/>
          </a:xfrm>
          <a:prstGeom prst="rect">
            <a:avLst/>
          </a:prstGeom>
        </p:spPr>
        <p:txBody>
          <a:bodyPr vert="horz" wrap="square" lIns="0" tIns="519779" rIns="0" bIns="0" rtlCol="0">
            <a:spAutoFit/>
          </a:bodyPr>
          <a:lstStyle/>
          <a:p>
            <a:pPr marL="3268028">
              <a:spcBef>
                <a:spcPts val="79"/>
              </a:spcBef>
            </a:pPr>
            <a:r>
              <a:rPr spc="-15" dirty="0"/>
              <a:t>Fuentes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1487" y="2038921"/>
            <a:ext cx="4159568" cy="3392082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80022" marR="255746" indent="-170974">
              <a:lnSpc>
                <a:spcPts val="1365"/>
              </a:lnSpc>
              <a:spcBef>
                <a:spcPts val="405"/>
              </a:spcBef>
              <a:buFont typeface="Wingdings"/>
              <a:buChar char=""/>
              <a:tabLst>
                <a:tab pos="180975" algn="l"/>
              </a:tabLst>
            </a:pPr>
            <a:r>
              <a:rPr sz="1425" spc="-8" dirty="0">
                <a:solidFill>
                  <a:srgbClr val="514743"/>
                </a:solidFill>
                <a:latin typeface="Tahoma"/>
                <a:cs typeface="Tahoma"/>
              </a:rPr>
              <a:t>Institut</a:t>
            </a:r>
            <a:r>
              <a:rPr sz="1425" spc="113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dirty="0">
                <a:solidFill>
                  <a:srgbClr val="514743"/>
                </a:solidFill>
                <a:latin typeface="Tahoma"/>
                <a:cs typeface="Tahoma"/>
              </a:rPr>
              <a:t>français</a:t>
            </a:r>
            <a:r>
              <a:rPr sz="1425" spc="135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dirty="0">
                <a:solidFill>
                  <a:srgbClr val="514743"/>
                </a:solidFill>
                <a:latin typeface="Tahoma"/>
                <a:cs typeface="Tahoma"/>
              </a:rPr>
              <a:t>d’études</a:t>
            </a:r>
            <a:r>
              <a:rPr sz="1425" spc="113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dirty="0">
                <a:solidFill>
                  <a:srgbClr val="514743"/>
                </a:solidFill>
                <a:latin typeface="Tahoma"/>
                <a:cs typeface="Tahoma"/>
              </a:rPr>
              <a:t>andines.</a:t>
            </a:r>
            <a:r>
              <a:rPr sz="1425" spc="19" dirty="0">
                <a:solidFill>
                  <a:srgbClr val="514743"/>
                </a:solidFill>
                <a:latin typeface="Tahoma"/>
                <a:cs typeface="Tahoma"/>
              </a:rPr>
              <a:t>  </a:t>
            </a:r>
            <a:r>
              <a:rPr sz="1425" dirty="0">
                <a:solidFill>
                  <a:srgbClr val="514743"/>
                </a:solidFill>
                <a:latin typeface="Tahoma"/>
                <a:cs typeface="Tahoma"/>
              </a:rPr>
              <a:t>Órdenes</a:t>
            </a:r>
            <a:r>
              <a:rPr sz="1425" spc="109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spc="-38" dirty="0">
                <a:solidFill>
                  <a:srgbClr val="514743"/>
                </a:solidFill>
                <a:latin typeface="Tahoma"/>
                <a:cs typeface="Tahoma"/>
              </a:rPr>
              <a:t>y 	</a:t>
            </a:r>
            <a:r>
              <a:rPr sz="1425" dirty="0">
                <a:solidFill>
                  <a:srgbClr val="514743"/>
                </a:solidFill>
                <a:latin typeface="Tahoma"/>
                <a:cs typeface="Tahoma"/>
              </a:rPr>
              <a:t>desórdenes</a:t>
            </a:r>
            <a:r>
              <a:rPr sz="1425" spc="120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dirty="0">
                <a:solidFill>
                  <a:srgbClr val="514743"/>
                </a:solidFill>
                <a:latin typeface="Tahoma"/>
                <a:cs typeface="Tahoma"/>
              </a:rPr>
              <a:t>en</a:t>
            </a:r>
            <a:r>
              <a:rPr sz="1425" spc="94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spc="41" dirty="0">
                <a:solidFill>
                  <a:srgbClr val="514743"/>
                </a:solidFill>
                <a:latin typeface="Tahoma"/>
                <a:cs typeface="Tahoma"/>
              </a:rPr>
              <a:t>la</a:t>
            </a:r>
            <a:r>
              <a:rPr sz="1425" spc="101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dirty="0">
                <a:solidFill>
                  <a:srgbClr val="514743"/>
                </a:solidFill>
                <a:latin typeface="Tahoma"/>
                <a:cs typeface="Tahoma"/>
              </a:rPr>
              <a:t>Selva</a:t>
            </a:r>
            <a:r>
              <a:rPr sz="1425" spc="83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spc="-8" dirty="0">
                <a:solidFill>
                  <a:srgbClr val="514743"/>
                </a:solidFill>
                <a:latin typeface="Tahoma"/>
                <a:cs typeface="Tahoma"/>
              </a:rPr>
              <a:t>Central.</a:t>
            </a:r>
            <a:endParaRPr sz="1425">
              <a:latin typeface="Tahoma"/>
              <a:cs typeface="Tahoma"/>
            </a:endParaRPr>
          </a:p>
          <a:p>
            <a:pPr marL="180975">
              <a:lnSpc>
                <a:spcPts val="1215"/>
              </a:lnSpc>
            </a:pPr>
            <a:r>
              <a:rPr sz="1425" u="sng" spc="30" dirty="0">
                <a:solidFill>
                  <a:srgbClr val="586F4F"/>
                </a:solidFill>
                <a:uFill>
                  <a:solidFill>
                    <a:srgbClr val="586F4F"/>
                  </a:solidFill>
                </a:uFill>
                <a:latin typeface="Tahoma"/>
                <a:cs typeface="Tahoma"/>
                <a:hlinkClick r:id="rId2"/>
              </a:rPr>
              <a:t>https://books.openedition.org/ifea/2546?form</a:t>
            </a:r>
            <a:endParaRPr sz="1425">
              <a:latin typeface="Tahoma"/>
              <a:cs typeface="Tahoma"/>
            </a:endParaRPr>
          </a:p>
          <a:p>
            <a:pPr marL="180975">
              <a:lnSpc>
                <a:spcPts val="1538"/>
              </a:lnSpc>
            </a:pPr>
            <a:r>
              <a:rPr sz="1425" u="sng" spc="-8" dirty="0">
                <a:solidFill>
                  <a:srgbClr val="586F4F"/>
                </a:solidFill>
                <a:uFill>
                  <a:solidFill>
                    <a:srgbClr val="586F4F"/>
                  </a:solidFill>
                </a:uFill>
                <a:latin typeface="Tahoma"/>
                <a:cs typeface="Tahoma"/>
                <a:hlinkClick r:id="rId2"/>
              </a:rPr>
              <a:t>=MG0AV3</a:t>
            </a:r>
            <a:endParaRPr sz="1425">
              <a:latin typeface="Tahoma"/>
              <a:cs typeface="Tahoma"/>
            </a:endParaRPr>
          </a:p>
          <a:p>
            <a:pPr marL="180499" indent="-170974">
              <a:lnSpc>
                <a:spcPts val="1538"/>
              </a:lnSpc>
              <a:spcBef>
                <a:spcPts val="1009"/>
              </a:spcBef>
              <a:buFont typeface="Wingdings"/>
              <a:buChar char=""/>
              <a:tabLst>
                <a:tab pos="180499" algn="l"/>
              </a:tabLst>
            </a:pPr>
            <a:r>
              <a:rPr sz="1425" spc="38" dirty="0">
                <a:solidFill>
                  <a:srgbClr val="514743"/>
                </a:solidFill>
                <a:latin typeface="Tahoma"/>
                <a:cs typeface="Tahoma"/>
              </a:rPr>
              <a:t>Comisión</a:t>
            </a:r>
            <a:r>
              <a:rPr sz="1425" spc="64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spc="45" dirty="0">
                <a:solidFill>
                  <a:srgbClr val="514743"/>
                </a:solidFill>
                <a:latin typeface="Tahoma"/>
                <a:cs typeface="Tahoma"/>
              </a:rPr>
              <a:t>de</a:t>
            </a:r>
            <a:r>
              <a:rPr sz="1425" spc="38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dirty="0">
                <a:solidFill>
                  <a:srgbClr val="514743"/>
                </a:solidFill>
                <a:latin typeface="Tahoma"/>
                <a:cs typeface="Tahoma"/>
              </a:rPr>
              <a:t>Comercio</a:t>
            </a:r>
            <a:r>
              <a:rPr sz="1425" spc="64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dirty="0">
                <a:solidFill>
                  <a:srgbClr val="514743"/>
                </a:solidFill>
                <a:latin typeface="Tahoma"/>
                <a:cs typeface="Tahoma"/>
              </a:rPr>
              <a:t>Exterior</a:t>
            </a:r>
            <a:r>
              <a:rPr sz="1425" spc="68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dirty="0">
                <a:solidFill>
                  <a:srgbClr val="514743"/>
                </a:solidFill>
                <a:latin typeface="Tahoma"/>
                <a:cs typeface="Tahoma"/>
              </a:rPr>
              <a:t>y</a:t>
            </a:r>
            <a:r>
              <a:rPr sz="1425" spc="45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spc="-8" dirty="0">
                <a:solidFill>
                  <a:srgbClr val="514743"/>
                </a:solidFill>
                <a:latin typeface="Tahoma"/>
                <a:cs typeface="Tahoma"/>
              </a:rPr>
              <a:t>Turismo.</a:t>
            </a:r>
            <a:endParaRPr sz="1425">
              <a:latin typeface="Tahoma"/>
              <a:cs typeface="Tahoma"/>
            </a:endParaRPr>
          </a:p>
          <a:p>
            <a:pPr marL="180975">
              <a:lnSpc>
                <a:spcPts val="1369"/>
              </a:lnSpc>
            </a:pPr>
            <a:r>
              <a:rPr sz="1425" dirty="0">
                <a:solidFill>
                  <a:srgbClr val="514743"/>
                </a:solidFill>
                <a:latin typeface="Tahoma"/>
                <a:cs typeface="Tahoma"/>
              </a:rPr>
              <a:t>Congreso</a:t>
            </a:r>
            <a:r>
              <a:rPr sz="1425" spc="60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spc="45" dirty="0">
                <a:solidFill>
                  <a:srgbClr val="514743"/>
                </a:solidFill>
                <a:latin typeface="Tahoma"/>
                <a:cs typeface="Tahoma"/>
              </a:rPr>
              <a:t>de</a:t>
            </a:r>
            <a:r>
              <a:rPr sz="1425" spc="49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spc="41" dirty="0">
                <a:solidFill>
                  <a:srgbClr val="514743"/>
                </a:solidFill>
                <a:latin typeface="Tahoma"/>
                <a:cs typeface="Tahoma"/>
              </a:rPr>
              <a:t>la</a:t>
            </a:r>
            <a:r>
              <a:rPr sz="1425" spc="53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dirty="0">
                <a:solidFill>
                  <a:srgbClr val="514743"/>
                </a:solidFill>
                <a:latin typeface="Tahoma"/>
                <a:cs typeface="Tahoma"/>
              </a:rPr>
              <a:t>República.</a:t>
            </a:r>
            <a:r>
              <a:rPr sz="1425" spc="-19" dirty="0">
                <a:solidFill>
                  <a:srgbClr val="514743"/>
                </a:solidFill>
                <a:latin typeface="Tahoma"/>
                <a:cs typeface="Tahoma"/>
              </a:rPr>
              <a:t>  </a:t>
            </a:r>
            <a:r>
              <a:rPr sz="1425" dirty="0">
                <a:solidFill>
                  <a:srgbClr val="514743"/>
                </a:solidFill>
                <a:latin typeface="Tahoma"/>
                <a:cs typeface="Tahoma"/>
              </a:rPr>
              <a:t>Dictamen</a:t>
            </a:r>
            <a:r>
              <a:rPr sz="1425" spc="71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spc="-8" dirty="0">
                <a:solidFill>
                  <a:srgbClr val="514743"/>
                </a:solidFill>
                <a:latin typeface="Tahoma"/>
                <a:cs typeface="Tahoma"/>
              </a:rPr>
              <a:t>aprobado.</a:t>
            </a:r>
            <a:endParaRPr sz="1425">
              <a:latin typeface="Tahoma"/>
              <a:cs typeface="Tahoma"/>
            </a:endParaRPr>
          </a:p>
          <a:p>
            <a:pPr marL="180975">
              <a:lnSpc>
                <a:spcPts val="1369"/>
              </a:lnSpc>
            </a:pPr>
            <a:r>
              <a:rPr sz="1425" u="sng" spc="-8" dirty="0">
                <a:solidFill>
                  <a:srgbClr val="586F4F"/>
                </a:solidFill>
                <a:uFill>
                  <a:solidFill>
                    <a:srgbClr val="586F4F"/>
                  </a:solidFill>
                </a:uFill>
                <a:latin typeface="Tahoma"/>
                <a:cs typeface="Tahoma"/>
                <a:hlinkClick r:id="rId3"/>
              </a:rPr>
              <a:t>https://wb2server.congreso.gob.pe/spley-</a:t>
            </a:r>
            <a:endParaRPr sz="1425">
              <a:latin typeface="Tahoma"/>
              <a:cs typeface="Tahoma"/>
            </a:endParaRPr>
          </a:p>
          <a:p>
            <a:pPr marL="180975">
              <a:lnSpc>
                <a:spcPts val="1538"/>
              </a:lnSpc>
            </a:pPr>
            <a:r>
              <a:rPr sz="1425" u="sng" dirty="0">
                <a:solidFill>
                  <a:srgbClr val="586F4F"/>
                </a:solidFill>
                <a:uFill>
                  <a:solidFill>
                    <a:srgbClr val="586F4F"/>
                  </a:solidFill>
                </a:uFill>
                <a:latin typeface="Tahoma"/>
                <a:cs typeface="Tahoma"/>
                <a:hlinkClick r:id="rId3"/>
              </a:rPr>
              <a:t>portal-</a:t>
            </a:r>
            <a:r>
              <a:rPr sz="1425" u="sng" spc="38" dirty="0">
                <a:solidFill>
                  <a:srgbClr val="586F4F"/>
                </a:solidFill>
                <a:uFill>
                  <a:solidFill>
                    <a:srgbClr val="586F4F"/>
                  </a:solidFill>
                </a:uFill>
                <a:latin typeface="Tahoma"/>
                <a:cs typeface="Tahoma"/>
                <a:hlinkClick r:id="rId3"/>
              </a:rPr>
              <a:t>service/archivo/Mjg5MTg2/pdf</a:t>
            </a:r>
            <a:endParaRPr sz="1425">
              <a:latin typeface="Tahoma"/>
              <a:cs typeface="Tahoma"/>
            </a:endParaRPr>
          </a:p>
          <a:p>
            <a:pPr marL="180499" indent="-170974">
              <a:spcBef>
                <a:spcPts val="1009"/>
              </a:spcBef>
              <a:buFont typeface="Wingdings"/>
              <a:buChar char=""/>
              <a:tabLst>
                <a:tab pos="180499" algn="l"/>
              </a:tabLst>
            </a:pPr>
            <a:r>
              <a:rPr sz="1425" dirty="0">
                <a:solidFill>
                  <a:srgbClr val="514743"/>
                </a:solidFill>
                <a:latin typeface="Tahoma"/>
                <a:cs typeface="Tahoma"/>
              </a:rPr>
              <a:t>Reporte</a:t>
            </a:r>
            <a:r>
              <a:rPr sz="1425" spc="53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dirty="0">
                <a:solidFill>
                  <a:srgbClr val="514743"/>
                </a:solidFill>
                <a:latin typeface="Tahoma"/>
                <a:cs typeface="Tahoma"/>
              </a:rPr>
              <a:t>anual</a:t>
            </a:r>
            <a:r>
              <a:rPr sz="1425" spc="86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spc="45" dirty="0">
                <a:solidFill>
                  <a:srgbClr val="514743"/>
                </a:solidFill>
                <a:latin typeface="Tahoma"/>
                <a:cs typeface="Tahoma"/>
              </a:rPr>
              <a:t>de</a:t>
            </a:r>
            <a:r>
              <a:rPr sz="1425" spc="64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spc="38" dirty="0">
                <a:solidFill>
                  <a:srgbClr val="514743"/>
                </a:solidFill>
                <a:latin typeface="Tahoma"/>
                <a:cs typeface="Tahoma"/>
              </a:rPr>
              <a:t>indicadores</a:t>
            </a:r>
            <a:r>
              <a:rPr sz="1425" spc="105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dirty="0">
                <a:solidFill>
                  <a:srgbClr val="514743"/>
                </a:solidFill>
                <a:latin typeface="Tahoma"/>
                <a:cs typeface="Tahoma"/>
              </a:rPr>
              <a:t>sociales.</a:t>
            </a:r>
            <a:r>
              <a:rPr sz="1425" spc="-8" dirty="0">
                <a:solidFill>
                  <a:srgbClr val="514743"/>
                </a:solidFill>
                <a:latin typeface="Tahoma"/>
                <a:cs typeface="Tahoma"/>
              </a:rPr>
              <a:t>  MIDIS.</a:t>
            </a:r>
            <a:endParaRPr sz="1425">
              <a:latin typeface="Tahoma"/>
              <a:cs typeface="Tahoma"/>
            </a:endParaRPr>
          </a:p>
          <a:p>
            <a:pPr marL="180022" marR="3810" indent="-170974">
              <a:lnSpc>
                <a:spcPts val="1365"/>
              </a:lnSpc>
              <a:spcBef>
                <a:spcPts val="1339"/>
              </a:spcBef>
              <a:buFont typeface="Wingdings"/>
              <a:buChar char=""/>
              <a:tabLst>
                <a:tab pos="180975" algn="l"/>
              </a:tabLst>
            </a:pPr>
            <a:r>
              <a:rPr sz="1425" dirty="0">
                <a:solidFill>
                  <a:srgbClr val="514743"/>
                </a:solidFill>
                <a:latin typeface="Tahoma"/>
                <a:cs typeface="Tahoma"/>
              </a:rPr>
              <a:t>Tourist</a:t>
            </a:r>
            <a:r>
              <a:rPr sz="1425" spc="15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dirty="0">
                <a:solidFill>
                  <a:srgbClr val="514743"/>
                </a:solidFill>
                <a:latin typeface="Tahoma"/>
                <a:cs typeface="Tahoma"/>
              </a:rPr>
              <a:t>Region:</a:t>
            </a:r>
            <a:r>
              <a:rPr sz="1425" spc="11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dirty="0">
                <a:solidFill>
                  <a:srgbClr val="514743"/>
                </a:solidFill>
                <a:latin typeface="Tahoma"/>
                <a:cs typeface="Tahoma"/>
              </a:rPr>
              <a:t>The</a:t>
            </a:r>
            <a:r>
              <a:rPr sz="1425" spc="4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dirty="0">
                <a:solidFill>
                  <a:srgbClr val="514743"/>
                </a:solidFill>
                <a:latin typeface="Tahoma"/>
                <a:cs typeface="Tahoma"/>
              </a:rPr>
              <a:t>African</a:t>
            </a:r>
            <a:r>
              <a:rPr sz="1425" spc="15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dirty="0">
                <a:solidFill>
                  <a:srgbClr val="514743"/>
                </a:solidFill>
                <a:latin typeface="Tahoma"/>
                <a:cs typeface="Tahoma"/>
              </a:rPr>
              <a:t>Great</a:t>
            </a:r>
            <a:r>
              <a:rPr sz="1425" spc="8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spc="-8" dirty="0">
                <a:solidFill>
                  <a:srgbClr val="514743"/>
                </a:solidFill>
                <a:latin typeface="Tahoma"/>
                <a:cs typeface="Tahoma"/>
              </a:rPr>
              <a:t>Lakes. 	</a:t>
            </a:r>
            <a:r>
              <a:rPr sz="1425" u="sng" spc="30" dirty="0">
                <a:solidFill>
                  <a:srgbClr val="586F4F"/>
                </a:solidFill>
                <a:uFill>
                  <a:solidFill>
                    <a:srgbClr val="586F4F"/>
                  </a:solidFill>
                </a:uFill>
                <a:latin typeface="Tahoma"/>
                <a:cs typeface="Tahoma"/>
                <a:hlinkClick r:id="rId4"/>
              </a:rPr>
              <a:t>https://www.alloprof.qc.ca/en/students/vl/geo</a:t>
            </a:r>
            <a:r>
              <a:rPr sz="1425" spc="30" dirty="0">
                <a:solidFill>
                  <a:srgbClr val="586F4F"/>
                </a:solidFill>
                <a:latin typeface="Tahoma"/>
                <a:cs typeface="Tahoma"/>
                <a:hlinkClick r:id="rId4"/>
              </a:rPr>
              <a:t> 	</a:t>
            </a:r>
            <a:r>
              <a:rPr sz="1425" u="sng" dirty="0">
                <a:solidFill>
                  <a:srgbClr val="586F4F"/>
                </a:solidFill>
                <a:uFill>
                  <a:solidFill>
                    <a:srgbClr val="586F4F"/>
                  </a:solidFill>
                </a:uFill>
                <a:latin typeface="Tahoma"/>
                <a:cs typeface="Tahoma"/>
                <a:hlinkClick r:id="rId4"/>
              </a:rPr>
              <a:t>graphy/tourist-region-the-african-great-</a:t>
            </a:r>
            <a:r>
              <a:rPr sz="1425" u="sng" spc="-8" dirty="0">
                <a:solidFill>
                  <a:srgbClr val="586F4F"/>
                </a:solidFill>
                <a:uFill>
                  <a:solidFill>
                    <a:srgbClr val="586F4F"/>
                  </a:solidFill>
                </a:uFill>
                <a:latin typeface="Tahoma"/>
                <a:cs typeface="Tahoma"/>
                <a:hlinkClick r:id="rId4"/>
              </a:rPr>
              <a:t>lakes-</a:t>
            </a:r>
            <a:r>
              <a:rPr sz="1425" spc="-8" dirty="0">
                <a:solidFill>
                  <a:srgbClr val="586F4F"/>
                </a:solidFill>
                <a:latin typeface="Tahoma"/>
                <a:cs typeface="Tahoma"/>
                <a:hlinkClick r:id="rId4"/>
              </a:rPr>
              <a:t> 	</a:t>
            </a:r>
            <a:r>
              <a:rPr sz="1425" u="sng" spc="-8" dirty="0">
                <a:solidFill>
                  <a:srgbClr val="586F4F"/>
                </a:solidFill>
                <a:uFill>
                  <a:solidFill>
                    <a:srgbClr val="586F4F"/>
                  </a:solidFill>
                </a:uFill>
                <a:latin typeface="Tahoma"/>
                <a:cs typeface="Tahoma"/>
                <a:hlinkClick r:id="rId4"/>
              </a:rPr>
              <a:t>g1027</a:t>
            </a:r>
            <a:endParaRPr sz="1425">
              <a:latin typeface="Tahoma"/>
              <a:cs typeface="Tahoma"/>
            </a:endParaRPr>
          </a:p>
          <a:p>
            <a:pPr marL="180022" marR="832009" indent="-170974">
              <a:lnSpc>
                <a:spcPct val="80000"/>
              </a:lnSpc>
              <a:spcBef>
                <a:spcPts val="1373"/>
              </a:spcBef>
              <a:buFont typeface="Wingdings"/>
              <a:buChar char=""/>
              <a:tabLst>
                <a:tab pos="180975" algn="l"/>
              </a:tabLst>
            </a:pPr>
            <a:r>
              <a:rPr sz="1425" dirty="0">
                <a:solidFill>
                  <a:srgbClr val="514743"/>
                </a:solidFill>
                <a:latin typeface="Tahoma"/>
                <a:cs typeface="Tahoma"/>
              </a:rPr>
              <a:t>Perfil</a:t>
            </a:r>
            <a:r>
              <a:rPr sz="1425" spc="127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dirty="0">
                <a:solidFill>
                  <a:srgbClr val="514743"/>
                </a:solidFill>
                <a:latin typeface="Tahoma"/>
                <a:cs typeface="Tahoma"/>
              </a:rPr>
              <a:t>del</a:t>
            </a:r>
            <a:r>
              <a:rPr sz="1425" spc="116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dirty="0">
                <a:solidFill>
                  <a:srgbClr val="514743"/>
                </a:solidFill>
                <a:latin typeface="Tahoma"/>
                <a:cs typeface="Tahoma"/>
              </a:rPr>
              <a:t>Vacacionista</a:t>
            </a:r>
            <a:r>
              <a:rPr sz="1425" spc="169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spc="45" dirty="0">
                <a:solidFill>
                  <a:srgbClr val="514743"/>
                </a:solidFill>
                <a:latin typeface="Tahoma"/>
                <a:cs typeface="Tahoma"/>
              </a:rPr>
              <a:t>Nacional</a:t>
            </a:r>
            <a:r>
              <a:rPr sz="1425" spc="135" dirty="0">
                <a:solidFill>
                  <a:srgbClr val="514743"/>
                </a:solidFill>
                <a:latin typeface="Tahoma"/>
                <a:cs typeface="Tahoma"/>
              </a:rPr>
              <a:t> </a:t>
            </a:r>
            <a:r>
              <a:rPr sz="1425" spc="-23" dirty="0">
                <a:solidFill>
                  <a:srgbClr val="514743"/>
                </a:solidFill>
                <a:latin typeface="Tahoma"/>
                <a:cs typeface="Tahoma"/>
              </a:rPr>
              <a:t>2013.. 	</a:t>
            </a:r>
            <a:r>
              <a:rPr sz="1425" spc="-8" dirty="0">
                <a:solidFill>
                  <a:srgbClr val="514743"/>
                </a:solidFill>
                <a:latin typeface="Tahoma"/>
                <a:cs typeface="Tahoma"/>
              </a:rPr>
              <a:t>PROMPERU.</a:t>
            </a:r>
            <a:endParaRPr sz="1425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29150" y="2057400"/>
            <a:ext cx="4183380" cy="3429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70701F3-E790-4AF1-A6D3-EC9EABC9C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0"/>
            <a:ext cx="86868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1F39563-6FCC-0CF3-D24B-914713B58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63712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Texto, Aplicación, Correo electrónico&#10;&#10;El contenido generado por IA puede ser incorrecto.">
            <a:extLst>
              <a:ext uri="{FF2B5EF4-FFF2-40B4-BE49-F238E27FC236}">
                <a16:creationId xmlns:a16="http://schemas.microsoft.com/office/drawing/2014/main" id="{CDD238C2-E827-92C8-BBF0-1A9867205E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0"/>
            <a:ext cx="88392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9013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</TotalTime>
  <Words>1227</Words>
  <Application>Microsoft Office PowerPoint</Application>
  <PresentationFormat>Presentación en pantalla (4:3)</PresentationFormat>
  <Paragraphs>117</Paragraphs>
  <Slides>31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31</vt:i4>
      </vt:variant>
    </vt:vector>
  </HeadingPairs>
  <TitlesOfParts>
    <vt:vector size="42" baseType="lpstr">
      <vt:lpstr>Arial</vt:lpstr>
      <vt:lpstr>Franklin Gothic Medium</vt:lpstr>
      <vt:lpstr>Palatino Linotype</vt:lpstr>
      <vt:lpstr>Tahoma</vt:lpstr>
      <vt:lpstr>Times New Roman</vt:lpstr>
      <vt:lpstr>Tw Cen MT</vt:lpstr>
      <vt:lpstr>Tw Cen MT Condensed</vt:lpstr>
      <vt:lpstr>Wingdings</vt:lpstr>
      <vt:lpstr>Wingdings 3</vt:lpstr>
      <vt:lpstr>1_Office Theme</vt:lpstr>
      <vt:lpstr>Integral</vt:lpstr>
      <vt:lpstr>TURISMO SOSTENIBLE Y</vt:lpstr>
      <vt:lpstr>Presentación de PowerPoint</vt:lpstr>
      <vt:lpstr>LAS LUCES ROJAS ESTÁN PRENDIDAS</vt:lpstr>
      <vt:lpstr>¿QUÉ PASARÁ EN EL PERÚ Y EL MUNDO EN EL 2030? ALGUNOS CASOS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Mirando el 2030 o más. ¿Qué propongo?</vt:lpstr>
      <vt:lpstr>Presentación de PowerPoint</vt:lpstr>
      <vt:lpstr>Breves antecedentes de la selva central, el turismo y la ley</vt:lpstr>
      <vt:lpstr> La ley aprobada. Hay que aprovechar de ella. </vt:lpstr>
      <vt:lpstr>¿Qué incentivos se proponen para la inversión privada por 15 años?</vt:lpstr>
      <vt:lpstr>¿Qué problemas ha de ayudar a resolver el turismo?</vt:lpstr>
      <vt:lpstr>La propuesta</vt:lpstr>
      <vt:lpstr>La propuesta. Primero la demanda. De Tarma a Pozuzo. </vt:lpstr>
      <vt:lpstr>La oferta. ¿Cómo debe de presentarse al mercado?</vt:lpstr>
      <vt:lpstr>Familias y parejas.</vt:lpstr>
      <vt:lpstr>Turismo de Aventura, naturaleza y TRC</vt:lpstr>
      <vt:lpstr>¿Conectividad? Está en camino.</vt:lpstr>
      <vt:lpstr>Aeropuerto de Satipo. Solo falta mil metros de pista y terminal.</vt:lpstr>
      <vt:lpstr>Las cifras</vt:lpstr>
      <vt:lpstr>Presentación de PowerPoint</vt:lpstr>
      <vt:lpstr>Presentación de PowerPoint</vt:lpstr>
      <vt:lpstr>¿Quién hace caminar esta propuesta?</vt:lpstr>
      <vt:lpstr>¿Qué hacer? ¿Qué primeros pasos dar?</vt:lpstr>
      <vt:lpstr>Fuentes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Mercado Turístico en el Perú y el mundo</dc:title>
  <dc:creator>PC WINXP</dc:creator>
  <cp:lastModifiedBy>Carlos Villena Lescano</cp:lastModifiedBy>
  <cp:revision>2</cp:revision>
  <dcterms:created xsi:type="dcterms:W3CDTF">2025-09-25T14:19:40Z</dcterms:created>
  <dcterms:modified xsi:type="dcterms:W3CDTF">2025-09-25T15:22:21Z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2024-09-24T00:00:00Z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2025-09-25T00:00:00Z</vt:filetime>
  </property>
  <property fmtid="{D5CDD505-2E9C-101B-9397-08002B2CF9AE}" pid="5" name="Producer">
    <vt:lpwstr>Microsoft® PowerPoint® 2019</vt:lpwstr>
  </property>
</Properties>
</file>